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9" r:id="rId8"/>
    <p:sldId id="262" r:id="rId9"/>
    <p:sldId id="266" r:id="rId10"/>
    <p:sldId id="263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76" autoAdjust="0"/>
    <p:restoredTop sz="94660"/>
  </p:normalViewPr>
  <p:slideViewPr>
    <p:cSldViewPr>
      <p:cViewPr>
        <p:scale>
          <a:sx n="76" d="100"/>
          <a:sy n="76" d="100"/>
        </p:scale>
        <p:origin x="-31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gracemiguez@yahoo.com.ar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aroviotti@hotmail.com" TargetMode="External"/><Relationship Id="rId5" Type="http://schemas.openxmlformats.org/officeDocument/2006/relationships/hyperlink" Target="mailto:silvilla48@hotmail.com" TargetMode="External"/><Relationship Id="rId4" Type="http://schemas.openxmlformats.org/officeDocument/2006/relationships/hyperlink" Target="mailto:rivandrea@hotmai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3"/>
          <p:cNvSpPr/>
          <p:nvPr/>
        </p:nvSpPr>
        <p:spPr>
          <a:xfrm>
            <a:off x="6046851" y="4203700"/>
            <a:ext cx="2876550" cy="714375"/>
          </a:xfrm>
          <a:custGeom>
            <a:avLst/>
            <a:gdLst>
              <a:gd name="connsiteX0" fmla="*/ 2870072 w 2876550"/>
              <a:gd name="connsiteY0" fmla="*/ 0 h 714375"/>
              <a:gd name="connsiteX1" fmla="*/ 2870072 w 2876550"/>
              <a:gd name="connsiteY1" fmla="*/ 0 h 714375"/>
              <a:gd name="connsiteX2" fmla="*/ 2748915 w 2876550"/>
              <a:gd name="connsiteY2" fmla="*/ 20065 h 714375"/>
              <a:gd name="connsiteX3" fmla="*/ 2625597 w 2876550"/>
              <a:gd name="connsiteY3" fmla="*/ 42417 h 714375"/>
              <a:gd name="connsiteX4" fmla="*/ 2500121 w 2876550"/>
              <a:gd name="connsiteY4" fmla="*/ 66928 h 714375"/>
              <a:gd name="connsiteX5" fmla="*/ 2370455 w 2876550"/>
              <a:gd name="connsiteY5" fmla="*/ 91566 h 714375"/>
              <a:gd name="connsiteX6" fmla="*/ 2238629 w 2876550"/>
              <a:gd name="connsiteY6" fmla="*/ 120522 h 714375"/>
              <a:gd name="connsiteX7" fmla="*/ 2102611 w 2876550"/>
              <a:gd name="connsiteY7" fmla="*/ 149605 h 714375"/>
              <a:gd name="connsiteX8" fmla="*/ 1964435 w 2876550"/>
              <a:gd name="connsiteY8" fmla="*/ 183007 h 714375"/>
              <a:gd name="connsiteX9" fmla="*/ 1821942 w 2876550"/>
              <a:gd name="connsiteY9" fmla="*/ 216534 h 714375"/>
              <a:gd name="connsiteX10" fmla="*/ 1564767 w 2876550"/>
              <a:gd name="connsiteY10" fmla="*/ 281304 h 714375"/>
              <a:gd name="connsiteX11" fmla="*/ 1313815 w 2876550"/>
              <a:gd name="connsiteY11" fmla="*/ 339344 h 714375"/>
              <a:gd name="connsiteX12" fmla="*/ 1073530 w 2876550"/>
              <a:gd name="connsiteY12" fmla="*/ 392938 h 714375"/>
              <a:gd name="connsiteX13" fmla="*/ 841882 w 2876550"/>
              <a:gd name="connsiteY13" fmla="*/ 444246 h 714375"/>
              <a:gd name="connsiteX14" fmla="*/ 620776 w 2876550"/>
              <a:gd name="connsiteY14" fmla="*/ 488950 h 714375"/>
              <a:gd name="connsiteX15" fmla="*/ 406019 w 2876550"/>
              <a:gd name="connsiteY15" fmla="*/ 529082 h 714375"/>
              <a:gd name="connsiteX16" fmla="*/ 199770 w 2876550"/>
              <a:gd name="connsiteY16" fmla="*/ 567054 h 714375"/>
              <a:gd name="connsiteX17" fmla="*/ 0 w 2876550"/>
              <a:gd name="connsiteY17" fmla="*/ 600583 h 714375"/>
              <a:gd name="connsiteX18" fmla="*/ 138176 w 2876550"/>
              <a:gd name="connsiteY18" fmla="*/ 620648 h 714375"/>
              <a:gd name="connsiteX19" fmla="*/ 270002 w 2876550"/>
              <a:gd name="connsiteY19" fmla="*/ 638428 h 714375"/>
              <a:gd name="connsiteX20" fmla="*/ 397509 w 2876550"/>
              <a:gd name="connsiteY20" fmla="*/ 654050 h 714375"/>
              <a:gd name="connsiteX21" fmla="*/ 522985 w 2876550"/>
              <a:gd name="connsiteY21" fmla="*/ 667511 h 714375"/>
              <a:gd name="connsiteX22" fmla="*/ 644143 w 2876550"/>
              <a:gd name="connsiteY22" fmla="*/ 680846 h 714375"/>
              <a:gd name="connsiteX23" fmla="*/ 761110 w 2876550"/>
              <a:gd name="connsiteY23" fmla="*/ 689864 h 714375"/>
              <a:gd name="connsiteX24" fmla="*/ 873759 w 2876550"/>
              <a:gd name="connsiteY24" fmla="*/ 698753 h 714375"/>
              <a:gd name="connsiteX25" fmla="*/ 984250 w 2876550"/>
              <a:gd name="connsiteY25" fmla="*/ 705484 h 714375"/>
              <a:gd name="connsiteX26" fmla="*/ 1092707 w 2876550"/>
              <a:gd name="connsiteY26" fmla="*/ 709929 h 714375"/>
              <a:gd name="connsiteX27" fmla="*/ 1196847 w 2876550"/>
              <a:gd name="connsiteY27" fmla="*/ 712089 h 714375"/>
              <a:gd name="connsiteX28" fmla="*/ 1296796 w 2876550"/>
              <a:gd name="connsiteY28" fmla="*/ 714375 h 714375"/>
              <a:gd name="connsiteX29" fmla="*/ 1394586 w 2876550"/>
              <a:gd name="connsiteY29" fmla="*/ 714375 h 714375"/>
              <a:gd name="connsiteX30" fmla="*/ 1490344 w 2876550"/>
              <a:gd name="connsiteY30" fmla="*/ 712089 h 714375"/>
              <a:gd name="connsiteX31" fmla="*/ 1583817 w 2876550"/>
              <a:gd name="connsiteY31" fmla="*/ 709929 h 714375"/>
              <a:gd name="connsiteX32" fmla="*/ 1673097 w 2876550"/>
              <a:gd name="connsiteY32" fmla="*/ 705484 h 714375"/>
              <a:gd name="connsiteX33" fmla="*/ 1760346 w 2876550"/>
              <a:gd name="connsiteY33" fmla="*/ 698753 h 714375"/>
              <a:gd name="connsiteX34" fmla="*/ 1843278 w 2876550"/>
              <a:gd name="connsiteY34" fmla="*/ 692022 h 714375"/>
              <a:gd name="connsiteX35" fmla="*/ 1926081 w 2876550"/>
              <a:gd name="connsiteY35" fmla="*/ 683133 h 714375"/>
              <a:gd name="connsiteX36" fmla="*/ 2004821 w 2876550"/>
              <a:gd name="connsiteY36" fmla="*/ 671957 h 714375"/>
              <a:gd name="connsiteX37" fmla="*/ 2083434 w 2876550"/>
              <a:gd name="connsiteY37" fmla="*/ 660780 h 714375"/>
              <a:gd name="connsiteX38" fmla="*/ 2157856 w 2876550"/>
              <a:gd name="connsiteY38" fmla="*/ 647446 h 714375"/>
              <a:gd name="connsiteX39" fmla="*/ 2232279 w 2876550"/>
              <a:gd name="connsiteY39" fmla="*/ 633984 h 714375"/>
              <a:gd name="connsiteX40" fmla="*/ 2302509 w 2876550"/>
              <a:gd name="connsiteY40" fmla="*/ 618363 h 714375"/>
              <a:gd name="connsiteX41" fmla="*/ 2372614 w 2876550"/>
              <a:gd name="connsiteY41" fmla="*/ 602741 h 714375"/>
              <a:gd name="connsiteX42" fmla="*/ 2440685 w 2876550"/>
              <a:gd name="connsiteY42" fmla="*/ 584834 h 714375"/>
              <a:gd name="connsiteX43" fmla="*/ 2506598 w 2876550"/>
              <a:gd name="connsiteY43" fmla="*/ 567054 h 714375"/>
              <a:gd name="connsiteX44" fmla="*/ 2570353 w 2876550"/>
              <a:gd name="connsiteY44" fmla="*/ 546989 h 714375"/>
              <a:gd name="connsiteX45" fmla="*/ 2634106 w 2876550"/>
              <a:gd name="connsiteY45" fmla="*/ 526796 h 714375"/>
              <a:gd name="connsiteX46" fmla="*/ 2755265 w 2876550"/>
              <a:gd name="connsiteY46" fmla="*/ 482219 h 714375"/>
              <a:gd name="connsiteX47" fmla="*/ 2872231 w 2876550"/>
              <a:gd name="connsiteY47" fmla="*/ 435355 h 714375"/>
              <a:gd name="connsiteX48" fmla="*/ 2876550 w 2876550"/>
              <a:gd name="connsiteY48" fmla="*/ 433070 h 714375"/>
              <a:gd name="connsiteX49" fmla="*/ 2876550 w 2876550"/>
              <a:gd name="connsiteY49" fmla="*/ 0 h 714375"/>
              <a:gd name="connsiteX50" fmla="*/ 2870072 w 2876550"/>
              <a:gd name="connsiteY50" fmla="*/ 0 h 7143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</a:cxnLst>
            <a:rect l="l" t="t" r="r" b="b"/>
            <a:pathLst>
              <a:path w="2876550" h="714375">
                <a:moveTo>
                  <a:pt x="2870072" y="0"/>
                </a:moveTo>
                <a:lnTo>
                  <a:pt x="2870072" y="0"/>
                </a:lnTo>
                <a:lnTo>
                  <a:pt x="2748915" y="20065"/>
                </a:lnTo>
                <a:lnTo>
                  <a:pt x="2625597" y="42417"/>
                </a:lnTo>
                <a:lnTo>
                  <a:pt x="2500121" y="66928"/>
                </a:lnTo>
                <a:lnTo>
                  <a:pt x="2370455" y="91566"/>
                </a:lnTo>
                <a:lnTo>
                  <a:pt x="2238629" y="120522"/>
                </a:lnTo>
                <a:lnTo>
                  <a:pt x="2102611" y="149605"/>
                </a:lnTo>
                <a:lnTo>
                  <a:pt x="1964435" y="183007"/>
                </a:lnTo>
                <a:lnTo>
                  <a:pt x="1821942" y="216534"/>
                </a:lnTo>
                <a:lnTo>
                  <a:pt x="1564767" y="281304"/>
                </a:lnTo>
                <a:lnTo>
                  <a:pt x="1313815" y="339344"/>
                </a:lnTo>
                <a:lnTo>
                  <a:pt x="1073530" y="392938"/>
                </a:lnTo>
                <a:lnTo>
                  <a:pt x="841882" y="444246"/>
                </a:lnTo>
                <a:lnTo>
                  <a:pt x="620776" y="488950"/>
                </a:lnTo>
                <a:lnTo>
                  <a:pt x="406019" y="529082"/>
                </a:lnTo>
                <a:lnTo>
                  <a:pt x="199770" y="567054"/>
                </a:lnTo>
                <a:lnTo>
                  <a:pt x="0" y="600583"/>
                </a:lnTo>
                <a:lnTo>
                  <a:pt x="138176" y="620648"/>
                </a:lnTo>
                <a:lnTo>
                  <a:pt x="270002" y="638428"/>
                </a:lnTo>
                <a:lnTo>
                  <a:pt x="397509" y="654050"/>
                </a:lnTo>
                <a:lnTo>
                  <a:pt x="522985" y="667511"/>
                </a:lnTo>
                <a:lnTo>
                  <a:pt x="644143" y="680846"/>
                </a:lnTo>
                <a:lnTo>
                  <a:pt x="761110" y="689864"/>
                </a:lnTo>
                <a:lnTo>
                  <a:pt x="873759" y="698753"/>
                </a:lnTo>
                <a:lnTo>
                  <a:pt x="984250" y="705484"/>
                </a:lnTo>
                <a:lnTo>
                  <a:pt x="1092707" y="709929"/>
                </a:lnTo>
                <a:lnTo>
                  <a:pt x="1196847" y="712089"/>
                </a:lnTo>
                <a:lnTo>
                  <a:pt x="1296796" y="714375"/>
                </a:lnTo>
                <a:lnTo>
                  <a:pt x="1394586" y="714375"/>
                </a:lnTo>
                <a:lnTo>
                  <a:pt x="1490344" y="712089"/>
                </a:lnTo>
                <a:lnTo>
                  <a:pt x="1583817" y="709929"/>
                </a:lnTo>
                <a:lnTo>
                  <a:pt x="1673097" y="705484"/>
                </a:lnTo>
                <a:lnTo>
                  <a:pt x="1760346" y="698753"/>
                </a:lnTo>
                <a:lnTo>
                  <a:pt x="1843278" y="692022"/>
                </a:lnTo>
                <a:lnTo>
                  <a:pt x="1926081" y="683133"/>
                </a:lnTo>
                <a:lnTo>
                  <a:pt x="2004821" y="671957"/>
                </a:lnTo>
                <a:lnTo>
                  <a:pt x="2083434" y="660780"/>
                </a:lnTo>
                <a:lnTo>
                  <a:pt x="2157856" y="647446"/>
                </a:lnTo>
                <a:lnTo>
                  <a:pt x="2232279" y="633984"/>
                </a:lnTo>
                <a:lnTo>
                  <a:pt x="2302509" y="618363"/>
                </a:lnTo>
                <a:lnTo>
                  <a:pt x="2372614" y="602741"/>
                </a:lnTo>
                <a:lnTo>
                  <a:pt x="2440685" y="584834"/>
                </a:lnTo>
                <a:lnTo>
                  <a:pt x="2506598" y="567054"/>
                </a:lnTo>
                <a:lnTo>
                  <a:pt x="2570353" y="546989"/>
                </a:lnTo>
                <a:lnTo>
                  <a:pt x="2634106" y="526796"/>
                </a:lnTo>
                <a:lnTo>
                  <a:pt x="2755265" y="482219"/>
                </a:lnTo>
                <a:lnTo>
                  <a:pt x="2872231" y="435355"/>
                </a:lnTo>
                <a:lnTo>
                  <a:pt x="2876550" y="433070"/>
                </a:lnTo>
                <a:lnTo>
                  <a:pt x="2876550" y="0"/>
                </a:lnTo>
                <a:lnTo>
                  <a:pt x="2870072" y="0"/>
                </a:lnTo>
              </a:path>
            </a:pathLst>
          </a:custGeom>
          <a:solidFill>
            <a:srgbClr val="F8F9F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 3"/>
          <p:cNvSpPr/>
          <p:nvPr/>
        </p:nvSpPr>
        <p:spPr>
          <a:xfrm>
            <a:off x="2619375" y="4075176"/>
            <a:ext cx="5545201" cy="850900"/>
          </a:xfrm>
          <a:custGeom>
            <a:avLst/>
            <a:gdLst>
              <a:gd name="connsiteX0" fmla="*/ 5545201 w 5545201"/>
              <a:gd name="connsiteY0" fmla="*/ 797178 h 850900"/>
              <a:gd name="connsiteX1" fmla="*/ 5545201 w 5545201"/>
              <a:gd name="connsiteY1" fmla="*/ 797178 h 850900"/>
              <a:gd name="connsiteX2" fmla="*/ 5423916 w 5545201"/>
              <a:gd name="connsiteY2" fmla="*/ 781558 h 850900"/>
              <a:gd name="connsiteX3" fmla="*/ 5298440 w 5545201"/>
              <a:gd name="connsiteY3" fmla="*/ 765936 h 850900"/>
              <a:gd name="connsiteX4" fmla="*/ 5036946 w 5545201"/>
              <a:gd name="connsiteY4" fmla="*/ 727964 h 850900"/>
              <a:gd name="connsiteX5" fmla="*/ 4760594 w 5545201"/>
              <a:gd name="connsiteY5" fmla="*/ 681101 h 850900"/>
              <a:gd name="connsiteX6" fmla="*/ 4469256 w 5545201"/>
              <a:gd name="connsiteY6" fmla="*/ 629792 h 850900"/>
              <a:gd name="connsiteX7" fmla="*/ 4161028 w 5545201"/>
              <a:gd name="connsiteY7" fmla="*/ 567182 h 850900"/>
              <a:gd name="connsiteX8" fmla="*/ 3835653 w 5545201"/>
              <a:gd name="connsiteY8" fmla="*/ 497966 h 850900"/>
              <a:gd name="connsiteX9" fmla="*/ 3493389 w 5545201"/>
              <a:gd name="connsiteY9" fmla="*/ 417576 h 850900"/>
              <a:gd name="connsiteX10" fmla="*/ 3131946 w 5545201"/>
              <a:gd name="connsiteY10" fmla="*/ 330453 h 850900"/>
              <a:gd name="connsiteX11" fmla="*/ 2989453 w 5545201"/>
              <a:gd name="connsiteY11" fmla="*/ 296926 h 850900"/>
              <a:gd name="connsiteX12" fmla="*/ 2851277 w 5545201"/>
              <a:gd name="connsiteY12" fmla="*/ 263525 h 850900"/>
              <a:gd name="connsiteX13" fmla="*/ 2717291 w 5545201"/>
              <a:gd name="connsiteY13" fmla="*/ 234441 h 850900"/>
              <a:gd name="connsiteX14" fmla="*/ 2583307 w 5545201"/>
              <a:gd name="connsiteY14" fmla="*/ 205358 h 850900"/>
              <a:gd name="connsiteX15" fmla="*/ 2453640 w 5545201"/>
              <a:gd name="connsiteY15" fmla="*/ 180847 h 850900"/>
              <a:gd name="connsiteX16" fmla="*/ 2328164 w 5545201"/>
              <a:gd name="connsiteY16" fmla="*/ 156209 h 850900"/>
              <a:gd name="connsiteX17" fmla="*/ 2204846 w 5545201"/>
              <a:gd name="connsiteY17" fmla="*/ 133984 h 850900"/>
              <a:gd name="connsiteX18" fmla="*/ 2083689 w 5545201"/>
              <a:gd name="connsiteY18" fmla="*/ 113791 h 850900"/>
              <a:gd name="connsiteX19" fmla="*/ 1966721 w 5545201"/>
              <a:gd name="connsiteY19" fmla="*/ 96011 h 850900"/>
              <a:gd name="connsiteX20" fmla="*/ 1849754 w 5545201"/>
              <a:gd name="connsiteY20" fmla="*/ 80390 h 850900"/>
              <a:gd name="connsiteX21" fmla="*/ 1628647 w 5545201"/>
              <a:gd name="connsiteY21" fmla="*/ 51308 h 850900"/>
              <a:gd name="connsiteX22" fmla="*/ 1418209 w 5545201"/>
              <a:gd name="connsiteY22" fmla="*/ 31241 h 850900"/>
              <a:gd name="connsiteX23" fmla="*/ 1220470 w 5545201"/>
              <a:gd name="connsiteY23" fmla="*/ 15620 h 850900"/>
              <a:gd name="connsiteX24" fmla="*/ 1031240 w 5545201"/>
              <a:gd name="connsiteY24" fmla="*/ 4445 h 850900"/>
              <a:gd name="connsiteX25" fmla="*/ 852551 w 5545201"/>
              <a:gd name="connsiteY25" fmla="*/ 0 h 850900"/>
              <a:gd name="connsiteX26" fmla="*/ 684657 w 5545201"/>
              <a:gd name="connsiteY26" fmla="*/ 0 h 850900"/>
              <a:gd name="connsiteX27" fmla="*/ 527304 w 5545201"/>
              <a:gd name="connsiteY27" fmla="*/ 4445 h 850900"/>
              <a:gd name="connsiteX28" fmla="*/ 380619 w 5545201"/>
              <a:gd name="connsiteY28" fmla="*/ 11048 h 850900"/>
              <a:gd name="connsiteX29" fmla="*/ 244475 w 5545201"/>
              <a:gd name="connsiteY29" fmla="*/ 22225 h 850900"/>
              <a:gd name="connsiteX30" fmla="*/ 116967 w 5545201"/>
              <a:gd name="connsiteY30" fmla="*/ 35686 h 850900"/>
              <a:gd name="connsiteX31" fmla="*/ 0 w 5545201"/>
              <a:gd name="connsiteY31" fmla="*/ 53594 h 850900"/>
              <a:gd name="connsiteX32" fmla="*/ 163702 w 5545201"/>
              <a:gd name="connsiteY32" fmla="*/ 73659 h 850900"/>
              <a:gd name="connsiteX33" fmla="*/ 333755 w 5545201"/>
              <a:gd name="connsiteY33" fmla="*/ 96011 h 850900"/>
              <a:gd name="connsiteX34" fmla="*/ 510285 w 5545201"/>
              <a:gd name="connsiteY34" fmla="*/ 124967 h 850900"/>
              <a:gd name="connsiteX35" fmla="*/ 693165 w 5545201"/>
              <a:gd name="connsiteY35" fmla="*/ 156209 h 850900"/>
              <a:gd name="connsiteX36" fmla="*/ 882396 w 5545201"/>
              <a:gd name="connsiteY36" fmla="*/ 194183 h 850900"/>
              <a:gd name="connsiteX37" fmla="*/ 1077976 w 5545201"/>
              <a:gd name="connsiteY37" fmla="*/ 234441 h 850900"/>
              <a:gd name="connsiteX38" fmla="*/ 1282065 w 5545201"/>
              <a:gd name="connsiteY38" fmla="*/ 279145 h 850900"/>
              <a:gd name="connsiteX39" fmla="*/ 1490471 w 5545201"/>
              <a:gd name="connsiteY39" fmla="*/ 330453 h 850900"/>
              <a:gd name="connsiteX40" fmla="*/ 1866772 w 5545201"/>
              <a:gd name="connsiteY40" fmla="*/ 422020 h 850900"/>
              <a:gd name="connsiteX41" fmla="*/ 2224023 w 5545201"/>
              <a:gd name="connsiteY41" fmla="*/ 502411 h 850900"/>
              <a:gd name="connsiteX42" fmla="*/ 2559939 w 5545201"/>
              <a:gd name="connsiteY42" fmla="*/ 576198 h 850900"/>
              <a:gd name="connsiteX43" fmla="*/ 2723641 w 5545201"/>
              <a:gd name="connsiteY43" fmla="*/ 607440 h 850900"/>
              <a:gd name="connsiteX44" fmla="*/ 2878835 w 5545201"/>
              <a:gd name="connsiteY44" fmla="*/ 638683 h 850900"/>
              <a:gd name="connsiteX45" fmla="*/ 3031997 w 5545201"/>
              <a:gd name="connsiteY45" fmla="*/ 667765 h 850900"/>
              <a:gd name="connsiteX46" fmla="*/ 3180841 w 5545201"/>
              <a:gd name="connsiteY46" fmla="*/ 692277 h 850900"/>
              <a:gd name="connsiteX47" fmla="*/ 3325367 w 5545201"/>
              <a:gd name="connsiteY47" fmla="*/ 716788 h 850900"/>
              <a:gd name="connsiteX48" fmla="*/ 3465703 w 5545201"/>
              <a:gd name="connsiteY48" fmla="*/ 739139 h 850900"/>
              <a:gd name="connsiteX49" fmla="*/ 3601846 w 5545201"/>
              <a:gd name="connsiteY49" fmla="*/ 757046 h 850900"/>
              <a:gd name="connsiteX50" fmla="*/ 3733672 w 5545201"/>
              <a:gd name="connsiteY50" fmla="*/ 774953 h 850900"/>
              <a:gd name="connsiteX51" fmla="*/ 3861180 w 5545201"/>
              <a:gd name="connsiteY51" fmla="*/ 790575 h 850900"/>
              <a:gd name="connsiteX52" fmla="*/ 3986656 w 5545201"/>
              <a:gd name="connsiteY52" fmla="*/ 806195 h 850900"/>
              <a:gd name="connsiteX53" fmla="*/ 4107815 w 5545201"/>
              <a:gd name="connsiteY53" fmla="*/ 817371 h 850900"/>
              <a:gd name="connsiteX54" fmla="*/ 4224781 w 5545201"/>
              <a:gd name="connsiteY54" fmla="*/ 826261 h 850900"/>
              <a:gd name="connsiteX55" fmla="*/ 4337431 w 5545201"/>
              <a:gd name="connsiteY55" fmla="*/ 835152 h 850900"/>
              <a:gd name="connsiteX56" fmla="*/ 4448047 w 5545201"/>
              <a:gd name="connsiteY56" fmla="*/ 841883 h 850900"/>
              <a:gd name="connsiteX57" fmla="*/ 4556506 w 5545201"/>
              <a:gd name="connsiteY57" fmla="*/ 846327 h 850900"/>
              <a:gd name="connsiteX58" fmla="*/ 4660645 w 5545201"/>
              <a:gd name="connsiteY58" fmla="*/ 850900 h 850900"/>
              <a:gd name="connsiteX59" fmla="*/ 4760594 w 5545201"/>
              <a:gd name="connsiteY59" fmla="*/ 850900 h 850900"/>
              <a:gd name="connsiteX60" fmla="*/ 4858384 w 5545201"/>
              <a:gd name="connsiteY60" fmla="*/ 850900 h 850900"/>
              <a:gd name="connsiteX61" fmla="*/ 4954016 w 5545201"/>
              <a:gd name="connsiteY61" fmla="*/ 848614 h 850900"/>
              <a:gd name="connsiteX62" fmla="*/ 5045456 w 5545201"/>
              <a:gd name="connsiteY62" fmla="*/ 846327 h 850900"/>
              <a:gd name="connsiteX63" fmla="*/ 5134736 w 5545201"/>
              <a:gd name="connsiteY63" fmla="*/ 841883 h 850900"/>
              <a:gd name="connsiteX64" fmla="*/ 5221985 w 5545201"/>
              <a:gd name="connsiteY64" fmla="*/ 835152 h 850900"/>
              <a:gd name="connsiteX65" fmla="*/ 5306948 w 5545201"/>
              <a:gd name="connsiteY65" fmla="*/ 826261 h 850900"/>
              <a:gd name="connsiteX66" fmla="*/ 5387847 w 5545201"/>
              <a:gd name="connsiteY66" fmla="*/ 817371 h 850900"/>
              <a:gd name="connsiteX67" fmla="*/ 5468619 w 5545201"/>
              <a:gd name="connsiteY67" fmla="*/ 808354 h 850900"/>
              <a:gd name="connsiteX68" fmla="*/ 5545201 w 5545201"/>
              <a:gd name="connsiteY68" fmla="*/ 797178 h 8509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  <a:cxn ang="68">
                <a:pos x="connsiteX68" y="connsiteY68"/>
              </a:cxn>
            </a:cxnLst>
            <a:rect l="l" t="t" r="r" b="b"/>
            <a:pathLst>
              <a:path w="5545201" h="850900">
                <a:moveTo>
                  <a:pt x="5545201" y="797178"/>
                </a:moveTo>
                <a:lnTo>
                  <a:pt x="5545201" y="797178"/>
                </a:lnTo>
                <a:lnTo>
                  <a:pt x="5423916" y="781558"/>
                </a:lnTo>
                <a:lnTo>
                  <a:pt x="5298440" y="765936"/>
                </a:lnTo>
                <a:lnTo>
                  <a:pt x="5036946" y="727964"/>
                </a:lnTo>
                <a:lnTo>
                  <a:pt x="4760594" y="681101"/>
                </a:lnTo>
                <a:lnTo>
                  <a:pt x="4469256" y="629792"/>
                </a:lnTo>
                <a:lnTo>
                  <a:pt x="4161028" y="567182"/>
                </a:lnTo>
                <a:lnTo>
                  <a:pt x="3835653" y="497966"/>
                </a:lnTo>
                <a:lnTo>
                  <a:pt x="3493389" y="417576"/>
                </a:lnTo>
                <a:lnTo>
                  <a:pt x="3131946" y="330453"/>
                </a:lnTo>
                <a:lnTo>
                  <a:pt x="2989453" y="296926"/>
                </a:lnTo>
                <a:lnTo>
                  <a:pt x="2851277" y="263525"/>
                </a:lnTo>
                <a:lnTo>
                  <a:pt x="2717291" y="234441"/>
                </a:lnTo>
                <a:lnTo>
                  <a:pt x="2583307" y="205358"/>
                </a:lnTo>
                <a:lnTo>
                  <a:pt x="2453640" y="180847"/>
                </a:lnTo>
                <a:lnTo>
                  <a:pt x="2328164" y="156209"/>
                </a:lnTo>
                <a:lnTo>
                  <a:pt x="2204846" y="133984"/>
                </a:lnTo>
                <a:lnTo>
                  <a:pt x="2083689" y="113791"/>
                </a:lnTo>
                <a:lnTo>
                  <a:pt x="1966721" y="96011"/>
                </a:lnTo>
                <a:lnTo>
                  <a:pt x="1849754" y="80390"/>
                </a:lnTo>
                <a:lnTo>
                  <a:pt x="1628647" y="51308"/>
                </a:lnTo>
                <a:lnTo>
                  <a:pt x="1418209" y="31241"/>
                </a:lnTo>
                <a:lnTo>
                  <a:pt x="1220470" y="15620"/>
                </a:lnTo>
                <a:lnTo>
                  <a:pt x="1031240" y="4445"/>
                </a:lnTo>
                <a:lnTo>
                  <a:pt x="852551" y="0"/>
                </a:lnTo>
                <a:lnTo>
                  <a:pt x="684657" y="0"/>
                </a:lnTo>
                <a:lnTo>
                  <a:pt x="527304" y="4445"/>
                </a:lnTo>
                <a:lnTo>
                  <a:pt x="380619" y="11048"/>
                </a:lnTo>
                <a:lnTo>
                  <a:pt x="244475" y="22225"/>
                </a:lnTo>
                <a:lnTo>
                  <a:pt x="116967" y="35686"/>
                </a:lnTo>
                <a:lnTo>
                  <a:pt x="0" y="53594"/>
                </a:lnTo>
                <a:lnTo>
                  <a:pt x="163702" y="73659"/>
                </a:lnTo>
                <a:lnTo>
                  <a:pt x="333755" y="96011"/>
                </a:lnTo>
                <a:lnTo>
                  <a:pt x="510285" y="124967"/>
                </a:lnTo>
                <a:lnTo>
                  <a:pt x="693165" y="156209"/>
                </a:lnTo>
                <a:lnTo>
                  <a:pt x="882396" y="194183"/>
                </a:lnTo>
                <a:lnTo>
                  <a:pt x="1077976" y="234441"/>
                </a:lnTo>
                <a:lnTo>
                  <a:pt x="1282065" y="279145"/>
                </a:lnTo>
                <a:lnTo>
                  <a:pt x="1490471" y="330453"/>
                </a:lnTo>
                <a:lnTo>
                  <a:pt x="1866772" y="422020"/>
                </a:lnTo>
                <a:lnTo>
                  <a:pt x="2224023" y="502411"/>
                </a:lnTo>
                <a:lnTo>
                  <a:pt x="2559939" y="576198"/>
                </a:lnTo>
                <a:lnTo>
                  <a:pt x="2723641" y="607440"/>
                </a:lnTo>
                <a:lnTo>
                  <a:pt x="2878835" y="638683"/>
                </a:lnTo>
                <a:lnTo>
                  <a:pt x="3031997" y="667765"/>
                </a:lnTo>
                <a:lnTo>
                  <a:pt x="3180841" y="692277"/>
                </a:lnTo>
                <a:lnTo>
                  <a:pt x="3325367" y="716788"/>
                </a:lnTo>
                <a:lnTo>
                  <a:pt x="3465703" y="739139"/>
                </a:lnTo>
                <a:lnTo>
                  <a:pt x="3601846" y="757046"/>
                </a:lnTo>
                <a:lnTo>
                  <a:pt x="3733672" y="774953"/>
                </a:lnTo>
                <a:lnTo>
                  <a:pt x="3861180" y="790575"/>
                </a:lnTo>
                <a:lnTo>
                  <a:pt x="3986656" y="806195"/>
                </a:lnTo>
                <a:lnTo>
                  <a:pt x="4107815" y="817371"/>
                </a:lnTo>
                <a:lnTo>
                  <a:pt x="4224781" y="826261"/>
                </a:lnTo>
                <a:lnTo>
                  <a:pt x="4337431" y="835152"/>
                </a:lnTo>
                <a:lnTo>
                  <a:pt x="4448047" y="841883"/>
                </a:lnTo>
                <a:lnTo>
                  <a:pt x="4556506" y="846327"/>
                </a:lnTo>
                <a:lnTo>
                  <a:pt x="4660645" y="850900"/>
                </a:lnTo>
                <a:lnTo>
                  <a:pt x="4760594" y="850900"/>
                </a:lnTo>
                <a:lnTo>
                  <a:pt x="4858384" y="850900"/>
                </a:lnTo>
                <a:lnTo>
                  <a:pt x="4954016" y="848614"/>
                </a:lnTo>
                <a:lnTo>
                  <a:pt x="5045456" y="846327"/>
                </a:lnTo>
                <a:lnTo>
                  <a:pt x="5134736" y="841883"/>
                </a:lnTo>
                <a:lnTo>
                  <a:pt x="5221985" y="835152"/>
                </a:lnTo>
                <a:lnTo>
                  <a:pt x="5306948" y="826261"/>
                </a:lnTo>
                <a:lnTo>
                  <a:pt x="5387847" y="817371"/>
                </a:lnTo>
                <a:lnTo>
                  <a:pt x="5468619" y="808354"/>
                </a:lnTo>
                <a:lnTo>
                  <a:pt x="5545201" y="797178"/>
                </a:lnTo>
              </a:path>
            </a:pathLst>
          </a:custGeom>
          <a:solidFill>
            <a:srgbClr val="F5F7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3"/>
          <p:cNvSpPr/>
          <p:nvPr/>
        </p:nvSpPr>
        <p:spPr>
          <a:xfrm>
            <a:off x="2822575" y="4081526"/>
            <a:ext cx="5480050" cy="787400"/>
          </a:xfrm>
          <a:custGeom>
            <a:avLst/>
            <a:gdLst>
              <a:gd name="connsiteX0" fmla="*/ 6350 w 5480050"/>
              <a:gd name="connsiteY0" fmla="*/ 84454 h 787400"/>
              <a:gd name="connsiteX1" fmla="*/ 6350 w 5480050"/>
              <a:gd name="connsiteY1" fmla="*/ 84454 h 787400"/>
              <a:gd name="connsiteX2" fmla="*/ 25526 w 5480050"/>
              <a:gd name="connsiteY2" fmla="*/ 80009 h 787400"/>
              <a:gd name="connsiteX3" fmla="*/ 82930 w 5480050"/>
              <a:gd name="connsiteY3" fmla="*/ 68833 h 787400"/>
              <a:gd name="connsiteX4" fmla="*/ 180720 w 5480050"/>
              <a:gd name="connsiteY4" fmla="*/ 53213 h 787400"/>
              <a:gd name="connsiteX5" fmla="*/ 244475 w 5480050"/>
              <a:gd name="connsiteY5" fmla="*/ 44195 h 787400"/>
              <a:gd name="connsiteX6" fmla="*/ 318770 w 5480050"/>
              <a:gd name="connsiteY6" fmla="*/ 35305 h 787400"/>
              <a:gd name="connsiteX7" fmla="*/ 401701 w 5480050"/>
              <a:gd name="connsiteY7" fmla="*/ 28575 h 787400"/>
              <a:gd name="connsiteX8" fmla="*/ 497332 w 5480050"/>
              <a:gd name="connsiteY8" fmla="*/ 21970 h 787400"/>
              <a:gd name="connsiteX9" fmla="*/ 601598 w 5480050"/>
              <a:gd name="connsiteY9" fmla="*/ 15239 h 787400"/>
              <a:gd name="connsiteX10" fmla="*/ 718439 w 5480050"/>
              <a:gd name="connsiteY10" fmla="*/ 10795 h 787400"/>
              <a:gd name="connsiteX11" fmla="*/ 845946 w 5480050"/>
              <a:gd name="connsiteY11" fmla="*/ 8508 h 787400"/>
              <a:gd name="connsiteX12" fmla="*/ 984122 w 5480050"/>
              <a:gd name="connsiteY12" fmla="*/ 6350 h 787400"/>
              <a:gd name="connsiteX13" fmla="*/ 1132966 w 5480050"/>
              <a:gd name="connsiteY13" fmla="*/ 8508 h 787400"/>
              <a:gd name="connsiteX14" fmla="*/ 1292352 w 5480050"/>
              <a:gd name="connsiteY14" fmla="*/ 12953 h 787400"/>
              <a:gd name="connsiteX15" fmla="*/ 1464564 w 5480050"/>
              <a:gd name="connsiteY15" fmla="*/ 21970 h 787400"/>
              <a:gd name="connsiteX16" fmla="*/ 1647444 w 5480050"/>
              <a:gd name="connsiteY16" fmla="*/ 33020 h 787400"/>
              <a:gd name="connsiteX17" fmla="*/ 1840865 w 5480050"/>
              <a:gd name="connsiteY17" fmla="*/ 50927 h 787400"/>
              <a:gd name="connsiteX18" fmla="*/ 2046985 w 5480050"/>
              <a:gd name="connsiteY18" fmla="*/ 70992 h 787400"/>
              <a:gd name="connsiteX19" fmla="*/ 2265934 w 5480050"/>
              <a:gd name="connsiteY19" fmla="*/ 95630 h 787400"/>
              <a:gd name="connsiteX20" fmla="*/ 2495550 w 5480050"/>
              <a:gd name="connsiteY20" fmla="*/ 124586 h 787400"/>
              <a:gd name="connsiteX21" fmla="*/ 2737865 w 5480050"/>
              <a:gd name="connsiteY21" fmla="*/ 160273 h 787400"/>
              <a:gd name="connsiteX22" fmla="*/ 2990850 w 5480050"/>
              <a:gd name="connsiteY22" fmla="*/ 200533 h 787400"/>
              <a:gd name="connsiteX23" fmla="*/ 3256534 w 5480050"/>
              <a:gd name="connsiteY23" fmla="*/ 247395 h 787400"/>
              <a:gd name="connsiteX24" fmla="*/ 3535045 w 5480050"/>
              <a:gd name="connsiteY24" fmla="*/ 303276 h 787400"/>
              <a:gd name="connsiteX25" fmla="*/ 3826256 w 5480050"/>
              <a:gd name="connsiteY25" fmla="*/ 363473 h 787400"/>
              <a:gd name="connsiteX26" fmla="*/ 4130293 w 5480050"/>
              <a:gd name="connsiteY26" fmla="*/ 430529 h 787400"/>
              <a:gd name="connsiteX27" fmla="*/ 4447031 w 5480050"/>
              <a:gd name="connsiteY27" fmla="*/ 506348 h 787400"/>
              <a:gd name="connsiteX28" fmla="*/ 4776469 w 5480050"/>
              <a:gd name="connsiteY28" fmla="*/ 589026 h 787400"/>
              <a:gd name="connsiteX29" fmla="*/ 5118734 w 5480050"/>
              <a:gd name="connsiteY29" fmla="*/ 680465 h 787400"/>
              <a:gd name="connsiteX30" fmla="*/ 5473700 w 5480050"/>
              <a:gd name="connsiteY30" fmla="*/ 781050 h 787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</a:cxnLst>
            <a:rect l="l" t="t" r="r" b="b"/>
            <a:pathLst>
              <a:path w="5480050" h="787400">
                <a:moveTo>
                  <a:pt x="6350" y="84454"/>
                </a:moveTo>
                <a:lnTo>
                  <a:pt x="6350" y="84454"/>
                </a:lnTo>
                <a:lnTo>
                  <a:pt x="25526" y="80009"/>
                </a:lnTo>
                <a:lnTo>
                  <a:pt x="82930" y="68833"/>
                </a:lnTo>
                <a:lnTo>
                  <a:pt x="180720" y="53213"/>
                </a:lnTo>
                <a:lnTo>
                  <a:pt x="244475" y="44195"/>
                </a:lnTo>
                <a:lnTo>
                  <a:pt x="318770" y="35305"/>
                </a:lnTo>
                <a:lnTo>
                  <a:pt x="401701" y="28575"/>
                </a:lnTo>
                <a:lnTo>
                  <a:pt x="497332" y="21970"/>
                </a:lnTo>
                <a:lnTo>
                  <a:pt x="601598" y="15239"/>
                </a:lnTo>
                <a:lnTo>
                  <a:pt x="718439" y="10795"/>
                </a:lnTo>
                <a:lnTo>
                  <a:pt x="845946" y="8508"/>
                </a:lnTo>
                <a:lnTo>
                  <a:pt x="984122" y="6350"/>
                </a:lnTo>
                <a:lnTo>
                  <a:pt x="1132966" y="8508"/>
                </a:lnTo>
                <a:lnTo>
                  <a:pt x="1292352" y="12953"/>
                </a:lnTo>
                <a:lnTo>
                  <a:pt x="1464564" y="21970"/>
                </a:lnTo>
                <a:lnTo>
                  <a:pt x="1647444" y="33020"/>
                </a:lnTo>
                <a:lnTo>
                  <a:pt x="1840865" y="50927"/>
                </a:lnTo>
                <a:lnTo>
                  <a:pt x="2046985" y="70992"/>
                </a:lnTo>
                <a:lnTo>
                  <a:pt x="2265934" y="95630"/>
                </a:lnTo>
                <a:lnTo>
                  <a:pt x="2495550" y="124586"/>
                </a:lnTo>
                <a:lnTo>
                  <a:pt x="2737865" y="160273"/>
                </a:lnTo>
                <a:lnTo>
                  <a:pt x="2990850" y="200533"/>
                </a:lnTo>
                <a:lnTo>
                  <a:pt x="3256534" y="247395"/>
                </a:lnTo>
                <a:lnTo>
                  <a:pt x="3535045" y="303276"/>
                </a:lnTo>
                <a:lnTo>
                  <a:pt x="3826256" y="363473"/>
                </a:lnTo>
                <a:lnTo>
                  <a:pt x="4130293" y="430529"/>
                </a:lnTo>
                <a:lnTo>
                  <a:pt x="4447031" y="506348"/>
                </a:lnTo>
                <a:lnTo>
                  <a:pt x="4776469" y="589026"/>
                </a:lnTo>
                <a:lnTo>
                  <a:pt x="5118734" y="680465"/>
                </a:lnTo>
                <a:lnTo>
                  <a:pt x="5473700" y="781050"/>
                </a:lnTo>
              </a:path>
            </a:pathLst>
          </a:custGeom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Freeform 3"/>
          <p:cNvSpPr/>
          <p:nvPr/>
        </p:nvSpPr>
        <p:spPr>
          <a:xfrm>
            <a:off x="5603875" y="4067175"/>
            <a:ext cx="3319526" cy="665226"/>
          </a:xfrm>
          <a:custGeom>
            <a:avLst/>
            <a:gdLst>
              <a:gd name="connsiteX0" fmla="*/ 6350 w 3319526"/>
              <a:gd name="connsiteY0" fmla="*/ 658876 h 665226"/>
              <a:gd name="connsiteX1" fmla="*/ 6350 w 3319526"/>
              <a:gd name="connsiteY1" fmla="*/ 658876 h 665226"/>
              <a:gd name="connsiteX2" fmla="*/ 101980 w 3319526"/>
              <a:gd name="connsiteY2" fmla="*/ 631952 h 665226"/>
              <a:gd name="connsiteX3" fmla="*/ 363346 w 3319526"/>
              <a:gd name="connsiteY3" fmla="*/ 562736 h 665226"/>
              <a:gd name="connsiteX4" fmla="*/ 544067 w 3319526"/>
              <a:gd name="connsiteY4" fmla="*/ 515746 h 665226"/>
              <a:gd name="connsiteX5" fmla="*/ 752221 w 3319526"/>
              <a:gd name="connsiteY5" fmla="*/ 464439 h 665226"/>
              <a:gd name="connsiteX6" fmla="*/ 983868 w 3319526"/>
              <a:gd name="connsiteY6" fmla="*/ 408559 h 665226"/>
              <a:gd name="connsiteX7" fmla="*/ 1232534 w 3319526"/>
              <a:gd name="connsiteY7" fmla="*/ 348234 h 665226"/>
              <a:gd name="connsiteX8" fmla="*/ 1496059 w 3319526"/>
              <a:gd name="connsiteY8" fmla="*/ 290067 h 665226"/>
              <a:gd name="connsiteX9" fmla="*/ 1765934 w 3319526"/>
              <a:gd name="connsiteY9" fmla="*/ 232028 h 665226"/>
              <a:gd name="connsiteX10" fmla="*/ 2042286 w 3319526"/>
              <a:gd name="connsiteY10" fmla="*/ 178434 h 665226"/>
              <a:gd name="connsiteX11" fmla="*/ 2316353 w 3319526"/>
              <a:gd name="connsiteY11" fmla="*/ 127000 h 665226"/>
              <a:gd name="connsiteX12" fmla="*/ 2452369 w 3319526"/>
              <a:gd name="connsiteY12" fmla="*/ 104647 h 665226"/>
              <a:gd name="connsiteX13" fmla="*/ 2584195 w 3319526"/>
              <a:gd name="connsiteY13" fmla="*/ 82296 h 665226"/>
              <a:gd name="connsiteX14" fmla="*/ 2715894 w 3319526"/>
              <a:gd name="connsiteY14" fmla="*/ 64389 h 665226"/>
              <a:gd name="connsiteX15" fmla="*/ 2843403 w 3319526"/>
              <a:gd name="connsiteY15" fmla="*/ 46609 h 665226"/>
              <a:gd name="connsiteX16" fmla="*/ 2968879 w 3319526"/>
              <a:gd name="connsiteY16" fmla="*/ 33146 h 665226"/>
              <a:gd name="connsiteX17" fmla="*/ 3087878 w 3319526"/>
              <a:gd name="connsiteY17" fmla="*/ 21971 h 665226"/>
              <a:gd name="connsiteX18" fmla="*/ 3202558 w 3319526"/>
              <a:gd name="connsiteY18" fmla="*/ 13080 h 665226"/>
              <a:gd name="connsiteX19" fmla="*/ 3313176 w 3319526"/>
              <a:gd name="connsiteY19" fmla="*/ 6350 h 66522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</a:cxnLst>
            <a:rect l="l" t="t" r="r" b="b"/>
            <a:pathLst>
              <a:path w="3319526" h="665226">
                <a:moveTo>
                  <a:pt x="6350" y="658876"/>
                </a:moveTo>
                <a:lnTo>
                  <a:pt x="6350" y="658876"/>
                </a:lnTo>
                <a:lnTo>
                  <a:pt x="101980" y="631952"/>
                </a:lnTo>
                <a:lnTo>
                  <a:pt x="363346" y="562736"/>
                </a:lnTo>
                <a:lnTo>
                  <a:pt x="544067" y="515746"/>
                </a:lnTo>
                <a:lnTo>
                  <a:pt x="752221" y="464439"/>
                </a:lnTo>
                <a:lnTo>
                  <a:pt x="983868" y="408559"/>
                </a:lnTo>
                <a:lnTo>
                  <a:pt x="1232534" y="348234"/>
                </a:lnTo>
                <a:lnTo>
                  <a:pt x="1496059" y="290067"/>
                </a:lnTo>
                <a:lnTo>
                  <a:pt x="1765934" y="232028"/>
                </a:lnTo>
                <a:lnTo>
                  <a:pt x="2042286" y="178434"/>
                </a:lnTo>
                <a:lnTo>
                  <a:pt x="2316353" y="127000"/>
                </a:lnTo>
                <a:lnTo>
                  <a:pt x="2452369" y="104647"/>
                </a:lnTo>
                <a:lnTo>
                  <a:pt x="2584195" y="82296"/>
                </a:lnTo>
                <a:lnTo>
                  <a:pt x="2715894" y="64389"/>
                </a:lnTo>
                <a:lnTo>
                  <a:pt x="2843403" y="46609"/>
                </a:lnTo>
                <a:lnTo>
                  <a:pt x="2968879" y="33146"/>
                </a:lnTo>
                <a:lnTo>
                  <a:pt x="3087878" y="21971"/>
                </a:lnTo>
                <a:lnTo>
                  <a:pt x="3202558" y="13080"/>
                </a:lnTo>
                <a:lnTo>
                  <a:pt x="3313176" y="6350"/>
                </a:lnTo>
              </a:path>
            </a:pathLst>
          </a:custGeom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/>
        </p:nvSpPr>
        <p:spPr>
          <a:xfrm>
            <a:off x="211137" y="4059301"/>
            <a:ext cx="8723312" cy="1328673"/>
          </a:xfrm>
          <a:custGeom>
            <a:avLst/>
            <a:gdLst>
              <a:gd name="connsiteX0" fmla="*/ 8718994 w 8723312"/>
              <a:gd name="connsiteY0" fmla="*/ 570610 h 1328673"/>
              <a:gd name="connsiteX1" fmla="*/ 8718994 w 8723312"/>
              <a:gd name="connsiteY1" fmla="*/ 570610 h 1328673"/>
              <a:gd name="connsiteX2" fmla="*/ 8638222 w 8723312"/>
              <a:gd name="connsiteY2" fmla="*/ 604139 h 1328673"/>
              <a:gd name="connsiteX3" fmla="*/ 8557323 w 8723312"/>
              <a:gd name="connsiteY3" fmla="*/ 635380 h 1328673"/>
              <a:gd name="connsiteX4" fmla="*/ 8472106 w 8723312"/>
              <a:gd name="connsiteY4" fmla="*/ 664336 h 1328673"/>
              <a:gd name="connsiteX5" fmla="*/ 8384857 w 8723312"/>
              <a:gd name="connsiteY5" fmla="*/ 691007 h 1328673"/>
              <a:gd name="connsiteX6" fmla="*/ 8295449 w 8723312"/>
              <a:gd name="connsiteY6" fmla="*/ 717803 h 1328673"/>
              <a:gd name="connsiteX7" fmla="*/ 8201850 w 8723312"/>
              <a:gd name="connsiteY7" fmla="*/ 742314 h 1328673"/>
              <a:gd name="connsiteX8" fmla="*/ 8105965 w 8723312"/>
              <a:gd name="connsiteY8" fmla="*/ 762380 h 1328673"/>
              <a:gd name="connsiteX9" fmla="*/ 8005889 w 8723312"/>
              <a:gd name="connsiteY9" fmla="*/ 782446 h 1328673"/>
              <a:gd name="connsiteX10" fmla="*/ 7901622 w 8723312"/>
              <a:gd name="connsiteY10" fmla="*/ 800353 h 1328673"/>
              <a:gd name="connsiteX11" fmla="*/ 7793037 w 8723312"/>
              <a:gd name="connsiteY11" fmla="*/ 813689 h 1328673"/>
              <a:gd name="connsiteX12" fmla="*/ 7680261 w 8723312"/>
              <a:gd name="connsiteY12" fmla="*/ 827023 h 1328673"/>
              <a:gd name="connsiteX13" fmla="*/ 7563167 w 8723312"/>
              <a:gd name="connsiteY13" fmla="*/ 835914 h 1328673"/>
              <a:gd name="connsiteX14" fmla="*/ 7441882 w 8723312"/>
              <a:gd name="connsiteY14" fmla="*/ 844930 h 1328673"/>
              <a:gd name="connsiteX15" fmla="*/ 7314120 w 8723312"/>
              <a:gd name="connsiteY15" fmla="*/ 849376 h 1328673"/>
              <a:gd name="connsiteX16" fmla="*/ 7182167 w 8723312"/>
              <a:gd name="connsiteY16" fmla="*/ 849376 h 1328673"/>
              <a:gd name="connsiteX17" fmla="*/ 7043737 w 8723312"/>
              <a:gd name="connsiteY17" fmla="*/ 847089 h 1328673"/>
              <a:gd name="connsiteX18" fmla="*/ 6899084 w 8723312"/>
              <a:gd name="connsiteY18" fmla="*/ 842645 h 1328673"/>
              <a:gd name="connsiteX19" fmla="*/ 6749986 w 8723312"/>
              <a:gd name="connsiteY19" fmla="*/ 835914 h 1328673"/>
              <a:gd name="connsiteX20" fmla="*/ 6594665 w 8723312"/>
              <a:gd name="connsiteY20" fmla="*/ 824864 h 1328673"/>
              <a:gd name="connsiteX21" fmla="*/ 6430708 w 8723312"/>
              <a:gd name="connsiteY21" fmla="*/ 809244 h 1328673"/>
              <a:gd name="connsiteX22" fmla="*/ 6260401 w 8723312"/>
              <a:gd name="connsiteY22" fmla="*/ 791336 h 1328673"/>
              <a:gd name="connsiteX23" fmla="*/ 6083744 w 8723312"/>
              <a:gd name="connsiteY23" fmla="*/ 769111 h 1328673"/>
              <a:gd name="connsiteX24" fmla="*/ 5900737 w 8723312"/>
              <a:gd name="connsiteY24" fmla="*/ 744601 h 1328673"/>
              <a:gd name="connsiteX25" fmla="*/ 5709094 w 8723312"/>
              <a:gd name="connsiteY25" fmla="*/ 715645 h 1328673"/>
              <a:gd name="connsiteX26" fmla="*/ 5509069 w 8723312"/>
              <a:gd name="connsiteY26" fmla="*/ 682116 h 1328673"/>
              <a:gd name="connsiteX27" fmla="*/ 5302567 w 8723312"/>
              <a:gd name="connsiteY27" fmla="*/ 644270 h 1328673"/>
              <a:gd name="connsiteX28" fmla="*/ 5085397 w 8723312"/>
              <a:gd name="connsiteY28" fmla="*/ 601852 h 1328673"/>
              <a:gd name="connsiteX29" fmla="*/ 4861877 w 8723312"/>
              <a:gd name="connsiteY29" fmla="*/ 557276 h 1328673"/>
              <a:gd name="connsiteX30" fmla="*/ 4627689 w 8723312"/>
              <a:gd name="connsiteY30" fmla="*/ 505967 h 1328673"/>
              <a:gd name="connsiteX31" fmla="*/ 4387151 w 8723312"/>
              <a:gd name="connsiteY31" fmla="*/ 452501 h 1328673"/>
              <a:gd name="connsiteX32" fmla="*/ 4136072 w 8723312"/>
              <a:gd name="connsiteY32" fmla="*/ 394589 h 1328673"/>
              <a:gd name="connsiteX33" fmla="*/ 3874198 w 8723312"/>
              <a:gd name="connsiteY33" fmla="*/ 329945 h 1328673"/>
              <a:gd name="connsiteX34" fmla="*/ 3614483 w 8723312"/>
              <a:gd name="connsiteY34" fmla="*/ 267461 h 1328673"/>
              <a:gd name="connsiteX35" fmla="*/ 3363277 w 8723312"/>
              <a:gd name="connsiteY35" fmla="*/ 213995 h 1328673"/>
              <a:gd name="connsiteX36" fmla="*/ 3122739 w 8723312"/>
              <a:gd name="connsiteY36" fmla="*/ 164972 h 1328673"/>
              <a:gd name="connsiteX37" fmla="*/ 2892869 w 8723312"/>
              <a:gd name="connsiteY37" fmla="*/ 124840 h 1328673"/>
              <a:gd name="connsiteX38" fmla="*/ 2673667 w 8723312"/>
              <a:gd name="connsiteY38" fmla="*/ 91313 h 1328673"/>
              <a:gd name="connsiteX39" fmla="*/ 2462847 w 8723312"/>
              <a:gd name="connsiteY39" fmla="*/ 62357 h 1328673"/>
              <a:gd name="connsiteX40" fmla="*/ 2262822 w 8723312"/>
              <a:gd name="connsiteY40" fmla="*/ 40004 h 1328673"/>
              <a:gd name="connsiteX41" fmla="*/ 2073338 w 8723312"/>
              <a:gd name="connsiteY41" fmla="*/ 22225 h 1328673"/>
              <a:gd name="connsiteX42" fmla="*/ 1890204 w 8723312"/>
              <a:gd name="connsiteY42" fmla="*/ 11048 h 1328673"/>
              <a:gd name="connsiteX43" fmla="*/ 1720024 w 8723312"/>
              <a:gd name="connsiteY43" fmla="*/ 2158 h 1328673"/>
              <a:gd name="connsiteX44" fmla="*/ 1556067 w 8723312"/>
              <a:gd name="connsiteY44" fmla="*/ 0 h 1328673"/>
              <a:gd name="connsiteX45" fmla="*/ 1402778 w 8723312"/>
              <a:gd name="connsiteY45" fmla="*/ 0 h 1328673"/>
              <a:gd name="connsiteX46" fmla="*/ 1257998 w 8723312"/>
              <a:gd name="connsiteY46" fmla="*/ 4445 h 1328673"/>
              <a:gd name="connsiteX47" fmla="*/ 1121854 w 8723312"/>
              <a:gd name="connsiteY47" fmla="*/ 11048 h 1328673"/>
              <a:gd name="connsiteX48" fmla="*/ 994092 w 8723312"/>
              <a:gd name="connsiteY48" fmla="*/ 22225 h 1328673"/>
              <a:gd name="connsiteX49" fmla="*/ 874890 w 8723312"/>
              <a:gd name="connsiteY49" fmla="*/ 33401 h 1328673"/>
              <a:gd name="connsiteX50" fmla="*/ 762063 w 8723312"/>
              <a:gd name="connsiteY50" fmla="*/ 49021 h 1328673"/>
              <a:gd name="connsiteX51" fmla="*/ 659891 w 8723312"/>
              <a:gd name="connsiteY51" fmla="*/ 64642 h 1328673"/>
              <a:gd name="connsiteX52" fmla="*/ 564095 w 8723312"/>
              <a:gd name="connsiteY52" fmla="*/ 82422 h 1328673"/>
              <a:gd name="connsiteX53" fmla="*/ 478955 w 8723312"/>
              <a:gd name="connsiteY53" fmla="*/ 102489 h 1328673"/>
              <a:gd name="connsiteX54" fmla="*/ 398068 w 8723312"/>
              <a:gd name="connsiteY54" fmla="*/ 120269 h 1328673"/>
              <a:gd name="connsiteX55" fmla="*/ 327812 w 8723312"/>
              <a:gd name="connsiteY55" fmla="*/ 140334 h 1328673"/>
              <a:gd name="connsiteX56" fmla="*/ 263956 w 8723312"/>
              <a:gd name="connsiteY56" fmla="*/ 160401 h 1328673"/>
              <a:gd name="connsiteX57" fmla="*/ 206476 w 8723312"/>
              <a:gd name="connsiteY57" fmla="*/ 178308 h 1328673"/>
              <a:gd name="connsiteX58" fmla="*/ 157518 w 8723312"/>
              <a:gd name="connsiteY58" fmla="*/ 196088 h 1328673"/>
              <a:gd name="connsiteX59" fmla="*/ 114947 w 8723312"/>
              <a:gd name="connsiteY59" fmla="*/ 213995 h 1328673"/>
              <a:gd name="connsiteX60" fmla="*/ 51092 w 8723312"/>
              <a:gd name="connsiteY60" fmla="*/ 240664 h 1328673"/>
              <a:gd name="connsiteX61" fmla="*/ 12776 w 8723312"/>
              <a:gd name="connsiteY61" fmla="*/ 260730 h 1328673"/>
              <a:gd name="connsiteX62" fmla="*/ 0 w 8723312"/>
              <a:gd name="connsiteY62" fmla="*/ 267461 h 1328673"/>
              <a:gd name="connsiteX63" fmla="*/ 0 w 8723312"/>
              <a:gd name="connsiteY63" fmla="*/ 1328673 h 1328673"/>
              <a:gd name="connsiteX64" fmla="*/ 8718994 w 8723312"/>
              <a:gd name="connsiteY64" fmla="*/ 1328673 h 1328673"/>
              <a:gd name="connsiteX65" fmla="*/ 8723312 w 8723312"/>
              <a:gd name="connsiteY65" fmla="*/ 1321942 h 1328673"/>
              <a:gd name="connsiteX66" fmla="*/ 8723312 w 8723312"/>
              <a:gd name="connsiteY66" fmla="*/ 568452 h 1328673"/>
              <a:gd name="connsiteX67" fmla="*/ 8718994 w 8723312"/>
              <a:gd name="connsiteY67" fmla="*/ 570610 h 132867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</a:cxnLst>
            <a:rect l="l" t="t" r="r" b="b"/>
            <a:pathLst>
              <a:path w="8723312" h="1328673">
                <a:moveTo>
                  <a:pt x="8718994" y="570610"/>
                </a:moveTo>
                <a:lnTo>
                  <a:pt x="8718994" y="570610"/>
                </a:lnTo>
                <a:lnTo>
                  <a:pt x="8638222" y="604139"/>
                </a:lnTo>
                <a:lnTo>
                  <a:pt x="8557323" y="635380"/>
                </a:lnTo>
                <a:lnTo>
                  <a:pt x="8472106" y="664336"/>
                </a:lnTo>
                <a:lnTo>
                  <a:pt x="8384857" y="691007"/>
                </a:lnTo>
                <a:lnTo>
                  <a:pt x="8295449" y="717803"/>
                </a:lnTo>
                <a:lnTo>
                  <a:pt x="8201850" y="742314"/>
                </a:lnTo>
                <a:lnTo>
                  <a:pt x="8105965" y="762380"/>
                </a:lnTo>
                <a:lnTo>
                  <a:pt x="8005889" y="782446"/>
                </a:lnTo>
                <a:lnTo>
                  <a:pt x="7901622" y="800353"/>
                </a:lnTo>
                <a:lnTo>
                  <a:pt x="7793037" y="813689"/>
                </a:lnTo>
                <a:lnTo>
                  <a:pt x="7680261" y="827023"/>
                </a:lnTo>
                <a:lnTo>
                  <a:pt x="7563167" y="835914"/>
                </a:lnTo>
                <a:lnTo>
                  <a:pt x="7441882" y="844930"/>
                </a:lnTo>
                <a:lnTo>
                  <a:pt x="7314120" y="849376"/>
                </a:lnTo>
                <a:lnTo>
                  <a:pt x="7182167" y="849376"/>
                </a:lnTo>
                <a:lnTo>
                  <a:pt x="7043737" y="847089"/>
                </a:lnTo>
                <a:lnTo>
                  <a:pt x="6899084" y="842645"/>
                </a:lnTo>
                <a:lnTo>
                  <a:pt x="6749986" y="835914"/>
                </a:lnTo>
                <a:lnTo>
                  <a:pt x="6594665" y="824864"/>
                </a:lnTo>
                <a:lnTo>
                  <a:pt x="6430708" y="809244"/>
                </a:lnTo>
                <a:lnTo>
                  <a:pt x="6260401" y="791336"/>
                </a:lnTo>
                <a:lnTo>
                  <a:pt x="6083744" y="769111"/>
                </a:lnTo>
                <a:lnTo>
                  <a:pt x="5900737" y="744601"/>
                </a:lnTo>
                <a:lnTo>
                  <a:pt x="5709094" y="715645"/>
                </a:lnTo>
                <a:lnTo>
                  <a:pt x="5509069" y="682116"/>
                </a:lnTo>
                <a:lnTo>
                  <a:pt x="5302567" y="644270"/>
                </a:lnTo>
                <a:lnTo>
                  <a:pt x="5085397" y="601852"/>
                </a:lnTo>
                <a:lnTo>
                  <a:pt x="4861877" y="557276"/>
                </a:lnTo>
                <a:lnTo>
                  <a:pt x="4627689" y="505967"/>
                </a:lnTo>
                <a:lnTo>
                  <a:pt x="4387151" y="452501"/>
                </a:lnTo>
                <a:lnTo>
                  <a:pt x="4136072" y="394589"/>
                </a:lnTo>
                <a:lnTo>
                  <a:pt x="3874198" y="329945"/>
                </a:lnTo>
                <a:lnTo>
                  <a:pt x="3614483" y="267461"/>
                </a:lnTo>
                <a:lnTo>
                  <a:pt x="3363277" y="213995"/>
                </a:lnTo>
                <a:lnTo>
                  <a:pt x="3122739" y="164972"/>
                </a:lnTo>
                <a:lnTo>
                  <a:pt x="2892869" y="124840"/>
                </a:lnTo>
                <a:lnTo>
                  <a:pt x="2673667" y="91313"/>
                </a:lnTo>
                <a:lnTo>
                  <a:pt x="2462847" y="62357"/>
                </a:lnTo>
                <a:lnTo>
                  <a:pt x="2262822" y="40004"/>
                </a:lnTo>
                <a:lnTo>
                  <a:pt x="2073338" y="22225"/>
                </a:lnTo>
                <a:lnTo>
                  <a:pt x="1890204" y="11048"/>
                </a:lnTo>
                <a:lnTo>
                  <a:pt x="1720024" y="2158"/>
                </a:lnTo>
                <a:lnTo>
                  <a:pt x="1556067" y="0"/>
                </a:lnTo>
                <a:lnTo>
                  <a:pt x="1402778" y="0"/>
                </a:lnTo>
                <a:lnTo>
                  <a:pt x="1257998" y="4445"/>
                </a:lnTo>
                <a:lnTo>
                  <a:pt x="1121854" y="11048"/>
                </a:lnTo>
                <a:lnTo>
                  <a:pt x="994092" y="22225"/>
                </a:lnTo>
                <a:lnTo>
                  <a:pt x="874890" y="33401"/>
                </a:lnTo>
                <a:lnTo>
                  <a:pt x="762063" y="49021"/>
                </a:lnTo>
                <a:lnTo>
                  <a:pt x="659891" y="64642"/>
                </a:lnTo>
                <a:lnTo>
                  <a:pt x="564095" y="82422"/>
                </a:lnTo>
                <a:lnTo>
                  <a:pt x="478955" y="102489"/>
                </a:lnTo>
                <a:lnTo>
                  <a:pt x="398068" y="120269"/>
                </a:lnTo>
                <a:lnTo>
                  <a:pt x="327812" y="140334"/>
                </a:lnTo>
                <a:lnTo>
                  <a:pt x="263956" y="160401"/>
                </a:lnTo>
                <a:lnTo>
                  <a:pt x="206476" y="178308"/>
                </a:lnTo>
                <a:lnTo>
                  <a:pt x="157518" y="196088"/>
                </a:lnTo>
                <a:lnTo>
                  <a:pt x="114947" y="213995"/>
                </a:lnTo>
                <a:lnTo>
                  <a:pt x="51092" y="240664"/>
                </a:lnTo>
                <a:lnTo>
                  <a:pt x="12776" y="260730"/>
                </a:lnTo>
                <a:lnTo>
                  <a:pt x="0" y="267461"/>
                </a:lnTo>
                <a:lnTo>
                  <a:pt x="0" y="1328673"/>
                </a:lnTo>
                <a:lnTo>
                  <a:pt x="8718994" y="1328673"/>
                </a:lnTo>
                <a:lnTo>
                  <a:pt x="8723312" y="1321942"/>
                </a:lnTo>
                <a:lnTo>
                  <a:pt x="8723312" y="568452"/>
                </a:lnTo>
                <a:lnTo>
                  <a:pt x="8718994" y="57061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3307" y="708981"/>
            <a:ext cx="8724900" cy="47625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676400" y="1066800"/>
            <a:ext cx="5905500" cy="457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0"/>
              </a:lnSpc>
              <a:tabLst/>
            </a:pPr>
            <a:r>
              <a:rPr lang="en-US" altLang="zh-CN" sz="36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EVALUACIÓN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INTEGRAL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LA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2387600" y="1612900"/>
            <a:ext cx="4495800" cy="457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600"/>
              </a:lnSpc>
              <a:tabLst/>
            </a:pPr>
            <a:r>
              <a:rPr lang="en-US" altLang="zh-CN" sz="36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FORMACIÓN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DOCENTE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1905000" y="3022600"/>
            <a:ext cx="5676900" cy="45653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200"/>
              </a:lnSpc>
              <a:tabLst/>
            </a:pPr>
            <a:r>
              <a:rPr lang="en-US" altLang="zh-CN" sz="3204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EVALUACIÓN</a:t>
            </a:r>
            <a:r>
              <a:rPr lang="en-US" altLang="zh-CN" sz="32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4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32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4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ESTUDIANTES</a:t>
            </a:r>
          </a:p>
        </p:txBody>
      </p:sp>
      <p:sp>
        <p:nvSpPr>
          <p:cNvPr id="13" name="TextBox 1"/>
          <p:cNvSpPr txBox="1"/>
          <p:nvPr/>
        </p:nvSpPr>
        <p:spPr>
          <a:xfrm>
            <a:off x="4150166" y="3788655"/>
            <a:ext cx="970668" cy="400431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>
              <a:lnSpc>
                <a:spcPts val="2700"/>
              </a:lnSpc>
              <a:tabLst/>
            </a:pPr>
            <a:r>
              <a:rPr lang="en-US" altLang="zh-CN" sz="2795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2014</a:t>
            </a: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3749" y="6078698"/>
            <a:ext cx="2182008" cy="469900"/>
          </a:xfrm>
          <a:prstGeom prst="rect">
            <a:avLst/>
          </a:prstGeom>
          <a:noFill/>
        </p:spPr>
      </p:pic>
      <p:pic>
        <p:nvPicPr>
          <p:cNvPr id="16" name="Picture 4" descr="escudo nuevo gobierno30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706" r="15250" b="34084"/>
          <a:stretch>
            <a:fillRect/>
          </a:stretch>
        </p:blipFill>
        <p:spPr bwMode="auto">
          <a:xfrm>
            <a:off x="5686293" y="5685792"/>
            <a:ext cx="1073150" cy="928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 descr="logo_DGES_Tran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5126" y="5685792"/>
            <a:ext cx="1357313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867400"/>
            <a:ext cx="2182007" cy="959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1143000" y="187716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3"/>
          <p:cNvSpPr/>
          <p:nvPr/>
        </p:nvSpPr>
        <p:spPr>
          <a:xfrm>
            <a:off x="6046851" y="858900"/>
            <a:ext cx="2876550" cy="714375"/>
          </a:xfrm>
          <a:custGeom>
            <a:avLst/>
            <a:gdLst>
              <a:gd name="connsiteX0" fmla="*/ 2870072 w 2876550"/>
              <a:gd name="connsiteY0" fmla="*/ 0 h 714375"/>
              <a:gd name="connsiteX1" fmla="*/ 2870072 w 2876550"/>
              <a:gd name="connsiteY1" fmla="*/ 0 h 714375"/>
              <a:gd name="connsiteX2" fmla="*/ 2748915 w 2876550"/>
              <a:gd name="connsiteY2" fmla="*/ 20066 h 714375"/>
              <a:gd name="connsiteX3" fmla="*/ 2625597 w 2876550"/>
              <a:gd name="connsiteY3" fmla="*/ 42291 h 714375"/>
              <a:gd name="connsiteX4" fmla="*/ 2500121 w 2876550"/>
              <a:gd name="connsiteY4" fmla="*/ 66929 h 714375"/>
              <a:gd name="connsiteX5" fmla="*/ 2370455 w 2876550"/>
              <a:gd name="connsiteY5" fmla="*/ 91440 h 714375"/>
              <a:gd name="connsiteX6" fmla="*/ 2238629 w 2876550"/>
              <a:gd name="connsiteY6" fmla="*/ 120523 h 714375"/>
              <a:gd name="connsiteX7" fmla="*/ 2102611 w 2876550"/>
              <a:gd name="connsiteY7" fmla="*/ 149479 h 714375"/>
              <a:gd name="connsiteX8" fmla="*/ 1964435 w 2876550"/>
              <a:gd name="connsiteY8" fmla="*/ 183007 h 714375"/>
              <a:gd name="connsiteX9" fmla="*/ 1821942 w 2876550"/>
              <a:gd name="connsiteY9" fmla="*/ 216535 h 714375"/>
              <a:gd name="connsiteX10" fmla="*/ 1564767 w 2876550"/>
              <a:gd name="connsiteY10" fmla="*/ 281177 h 714375"/>
              <a:gd name="connsiteX11" fmla="*/ 1313815 w 2876550"/>
              <a:gd name="connsiteY11" fmla="*/ 339216 h 714375"/>
              <a:gd name="connsiteX12" fmla="*/ 1073530 w 2876550"/>
              <a:gd name="connsiteY12" fmla="*/ 392811 h 714375"/>
              <a:gd name="connsiteX13" fmla="*/ 841882 w 2876550"/>
              <a:gd name="connsiteY13" fmla="*/ 444246 h 714375"/>
              <a:gd name="connsiteX14" fmla="*/ 620776 w 2876550"/>
              <a:gd name="connsiteY14" fmla="*/ 488823 h 714375"/>
              <a:gd name="connsiteX15" fmla="*/ 406019 w 2876550"/>
              <a:gd name="connsiteY15" fmla="*/ 529082 h 714375"/>
              <a:gd name="connsiteX16" fmla="*/ 199770 w 2876550"/>
              <a:gd name="connsiteY16" fmla="*/ 566927 h 714375"/>
              <a:gd name="connsiteX17" fmla="*/ 0 w 2876550"/>
              <a:gd name="connsiteY17" fmla="*/ 600456 h 714375"/>
              <a:gd name="connsiteX18" fmla="*/ 138176 w 2876550"/>
              <a:gd name="connsiteY18" fmla="*/ 620522 h 714375"/>
              <a:gd name="connsiteX19" fmla="*/ 270002 w 2876550"/>
              <a:gd name="connsiteY19" fmla="*/ 638429 h 714375"/>
              <a:gd name="connsiteX20" fmla="*/ 397509 w 2876550"/>
              <a:gd name="connsiteY20" fmla="*/ 654050 h 714375"/>
              <a:gd name="connsiteX21" fmla="*/ 522985 w 2876550"/>
              <a:gd name="connsiteY21" fmla="*/ 667385 h 714375"/>
              <a:gd name="connsiteX22" fmla="*/ 644143 w 2876550"/>
              <a:gd name="connsiteY22" fmla="*/ 680847 h 714375"/>
              <a:gd name="connsiteX23" fmla="*/ 761110 w 2876550"/>
              <a:gd name="connsiteY23" fmla="*/ 689737 h 714375"/>
              <a:gd name="connsiteX24" fmla="*/ 873759 w 2876550"/>
              <a:gd name="connsiteY24" fmla="*/ 698627 h 714375"/>
              <a:gd name="connsiteX25" fmla="*/ 984250 w 2876550"/>
              <a:gd name="connsiteY25" fmla="*/ 705358 h 714375"/>
              <a:gd name="connsiteX26" fmla="*/ 1092707 w 2876550"/>
              <a:gd name="connsiteY26" fmla="*/ 709802 h 714375"/>
              <a:gd name="connsiteX27" fmla="*/ 1196847 w 2876550"/>
              <a:gd name="connsiteY27" fmla="*/ 712088 h 714375"/>
              <a:gd name="connsiteX28" fmla="*/ 1296796 w 2876550"/>
              <a:gd name="connsiteY28" fmla="*/ 714375 h 714375"/>
              <a:gd name="connsiteX29" fmla="*/ 1394586 w 2876550"/>
              <a:gd name="connsiteY29" fmla="*/ 714375 h 714375"/>
              <a:gd name="connsiteX30" fmla="*/ 1490344 w 2876550"/>
              <a:gd name="connsiteY30" fmla="*/ 712088 h 714375"/>
              <a:gd name="connsiteX31" fmla="*/ 1583817 w 2876550"/>
              <a:gd name="connsiteY31" fmla="*/ 709802 h 714375"/>
              <a:gd name="connsiteX32" fmla="*/ 1673097 w 2876550"/>
              <a:gd name="connsiteY32" fmla="*/ 705358 h 714375"/>
              <a:gd name="connsiteX33" fmla="*/ 1760346 w 2876550"/>
              <a:gd name="connsiteY33" fmla="*/ 698627 h 714375"/>
              <a:gd name="connsiteX34" fmla="*/ 1843278 w 2876550"/>
              <a:gd name="connsiteY34" fmla="*/ 692023 h 714375"/>
              <a:gd name="connsiteX35" fmla="*/ 1926081 w 2876550"/>
              <a:gd name="connsiteY35" fmla="*/ 683006 h 714375"/>
              <a:gd name="connsiteX36" fmla="*/ 2004821 w 2876550"/>
              <a:gd name="connsiteY36" fmla="*/ 671957 h 714375"/>
              <a:gd name="connsiteX37" fmla="*/ 2083434 w 2876550"/>
              <a:gd name="connsiteY37" fmla="*/ 660781 h 714375"/>
              <a:gd name="connsiteX38" fmla="*/ 2157856 w 2876550"/>
              <a:gd name="connsiteY38" fmla="*/ 647319 h 714375"/>
              <a:gd name="connsiteX39" fmla="*/ 2232279 w 2876550"/>
              <a:gd name="connsiteY39" fmla="*/ 633984 h 714375"/>
              <a:gd name="connsiteX40" fmla="*/ 2302509 w 2876550"/>
              <a:gd name="connsiteY40" fmla="*/ 618363 h 714375"/>
              <a:gd name="connsiteX41" fmla="*/ 2372614 w 2876550"/>
              <a:gd name="connsiteY41" fmla="*/ 602741 h 714375"/>
              <a:gd name="connsiteX42" fmla="*/ 2440685 w 2876550"/>
              <a:gd name="connsiteY42" fmla="*/ 584835 h 714375"/>
              <a:gd name="connsiteX43" fmla="*/ 2506598 w 2876550"/>
              <a:gd name="connsiteY43" fmla="*/ 566927 h 714375"/>
              <a:gd name="connsiteX44" fmla="*/ 2570353 w 2876550"/>
              <a:gd name="connsiteY44" fmla="*/ 546862 h 714375"/>
              <a:gd name="connsiteX45" fmla="*/ 2634106 w 2876550"/>
              <a:gd name="connsiteY45" fmla="*/ 526796 h 714375"/>
              <a:gd name="connsiteX46" fmla="*/ 2755265 w 2876550"/>
              <a:gd name="connsiteY46" fmla="*/ 482091 h 714375"/>
              <a:gd name="connsiteX47" fmla="*/ 2872231 w 2876550"/>
              <a:gd name="connsiteY47" fmla="*/ 435229 h 714375"/>
              <a:gd name="connsiteX48" fmla="*/ 2876550 w 2876550"/>
              <a:gd name="connsiteY48" fmla="*/ 433070 h 714375"/>
              <a:gd name="connsiteX49" fmla="*/ 2876550 w 2876550"/>
              <a:gd name="connsiteY49" fmla="*/ 0 h 714375"/>
              <a:gd name="connsiteX50" fmla="*/ 2870072 w 2876550"/>
              <a:gd name="connsiteY50" fmla="*/ 0 h 7143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</a:cxnLst>
            <a:rect l="l" t="t" r="r" b="b"/>
            <a:pathLst>
              <a:path w="2876550" h="714375">
                <a:moveTo>
                  <a:pt x="2870072" y="0"/>
                </a:moveTo>
                <a:lnTo>
                  <a:pt x="2870072" y="0"/>
                </a:lnTo>
                <a:lnTo>
                  <a:pt x="2748915" y="20066"/>
                </a:lnTo>
                <a:lnTo>
                  <a:pt x="2625597" y="42291"/>
                </a:lnTo>
                <a:lnTo>
                  <a:pt x="2500121" y="66929"/>
                </a:lnTo>
                <a:lnTo>
                  <a:pt x="2370455" y="91440"/>
                </a:lnTo>
                <a:lnTo>
                  <a:pt x="2238629" y="120523"/>
                </a:lnTo>
                <a:lnTo>
                  <a:pt x="2102611" y="149479"/>
                </a:lnTo>
                <a:lnTo>
                  <a:pt x="1964435" y="183007"/>
                </a:lnTo>
                <a:lnTo>
                  <a:pt x="1821942" y="216535"/>
                </a:lnTo>
                <a:lnTo>
                  <a:pt x="1564767" y="281177"/>
                </a:lnTo>
                <a:lnTo>
                  <a:pt x="1313815" y="339216"/>
                </a:lnTo>
                <a:lnTo>
                  <a:pt x="1073530" y="392811"/>
                </a:lnTo>
                <a:lnTo>
                  <a:pt x="841882" y="444246"/>
                </a:lnTo>
                <a:lnTo>
                  <a:pt x="620776" y="488823"/>
                </a:lnTo>
                <a:lnTo>
                  <a:pt x="406019" y="529082"/>
                </a:lnTo>
                <a:lnTo>
                  <a:pt x="199770" y="566927"/>
                </a:lnTo>
                <a:lnTo>
                  <a:pt x="0" y="600456"/>
                </a:lnTo>
                <a:lnTo>
                  <a:pt x="138176" y="620522"/>
                </a:lnTo>
                <a:lnTo>
                  <a:pt x="270002" y="638429"/>
                </a:lnTo>
                <a:lnTo>
                  <a:pt x="397509" y="654050"/>
                </a:lnTo>
                <a:lnTo>
                  <a:pt x="522985" y="667385"/>
                </a:lnTo>
                <a:lnTo>
                  <a:pt x="644143" y="680847"/>
                </a:lnTo>
                <a:lnTo>
                  <a:pt x="761110" y="689737"/>
                </a:lnTo>
                <a:lnTo>
                  <a:pt x="873759" y="698627"/>
                </a:lnTo>
                <a:lnTo>
                  <a:pt x="984250" y="705358"/>
                </a:lnTo>
                <a:lnTo>
                  <a:pt x="1092707" y="709802"/>
                </a:lnTo>
                <a:lnTo>
                  <a:pt x="1196847" y="712088"/>
                </a:lnTo>
                <a:lnTo>
                  <a:pt x="1296796" y="714375"/>
                </a:lnTo>
                <a:lnTo>
                  <a:pt x="1394586" y="714375"/>
                </a:lnTo>
                <a:lnTo>
                  <a:pt x="1490344" y="712088"/>
                </a:lnTo>
                <a:lnTo>
                  <a:pt x="1583817" y="709802"/>
                </a:lnTo>
                <a:lnTo>
                  <a:pt x="1673097" y="705358"/>
                </a:lnTo>
                <a:lnTo>
                  <a:pt x="1760346" y="698627"/>
                </a:lnTo>
                <a:lnTo>
                  <a:pt x="1843278" y="692023"/>
                </a:lnTo>
                <a:lnTo>
                  <a:pt x="1926081" y="683006"/>
                </a:lnTo>
                <a:lnTo>
                  <a:pt x="2004821" y="671957"/>
                </a:lnTo>
                <a:lnTo>
                  <a:pt x="2083434" y="660781"/>
                </a:lnTo>
                <a:lnTo>
                  <a:pt x="2157856" y="647319"/>
                </a:lnTo>
                <a:lnTo>
                  <a:pt x="2232279" y="633984"/>
                </a:lnTo>
                <a:lnTo>
                  <a:pt x="2302509" y="618363"/>
                </a:lnTo>
                <a:lnTo>
                  <a:pt x="2372614" y="602741"/>
                </a:lnTo>
                <a:lnTo>
                  <a:pt x="2440685" y="584835"/>
                </a:lnTo>
                <a:lnTo>
                  <a:pt x="2506598" y="566927"/>
                </a:lnTo>
                <a:lnTo>
                  <a:pt x="2570353" y="546862"/>
                </a:lnTo>
                <a:lnTo>
                  <a:pt x="2634106" y="526796"/>
                </a:lnTo>
                <a:lnTo>
                  <a:pt x="2755265" y="482091"/>
                </a:lnTo>
                <a:lnTo>
                  <a:pt x="2872231" y="435229"/>
                </a:lnTo>
                <a:lnTo>
                  <a:pt x="2876550" y="433070"/>
                </a:lnTo>
                <a:lnTo>
                  <a:pt x="2876550" y="0"/>
                </a:lnTo>
                <a:lnTo>
                  <a:pt x="2870072" y="0"/>
                </a:lnTo>
              </a:path>
            </a:pathLst>
          </a:custGeom>
          <a:solidFill>
            <a:srgbClr val="F8F9F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 3"/>
          <p:cNvSpPr/>
          <p:nvPr/>
        </p:nvSpPr>
        <p:spPr>
          <a:xfrm>
            <a:off x="2619375" y="731901"/>
            <a:ext cx="5543550" cy="849248"/>
          </a:xfrm>
          <a:custGeom>
            <a:avLst/>
            <a:gdLst>
              <a:gd name="connsiteX0" fmla="*/ 5543550 w 5543550"/>
              <a:gd name="connsiteY0" fmla="*/ 795781 h 849248"/>
              <a:gd name="connsiteX1" fmla="*/ 5543550 w 5543550"/>
              <a:gd name="connsiteY1" fmla="*/ 795781 h 849248"/>
              <a:gd name="connsiteX2" fmla="*/ 5422392 w 5543550"/>
              <a:gd name="connsiteY2" fmla="*/ 780160 h 849248"/>
              <a:gd name="connsiteX3" fmla="*/ 5297043 w 5543550"/>
              <a:gd name="connsiteY3" fmla="*/ 764540 h 849248"/>
              <a:gd name="connsiteX4" fmla="*/ 5035550 w 5543550"/>
              <a:gd name="connsiteY4" fmla="*/ 726693 h 849248"/>
              <a:gd name="connsiteX5" fmla="*/ 4759197 w 5543550"/>
              <a:gd name="connsiteY5" fmla="*/ 679831 h 849248"/>
              <a:gd name="connsiteX6" fmla="*/ 4467986 w 5543550"/>
              <a:gd name="connsiteY6" fmla="*/ 628523 h 849248"/>
              <a:gd name="connsiteX7" fmla="*/ 4159757 w 5543550"/>
              <a:gd name="connsiteY7" fmla="*/ 566165 h 849248"/>
              <a:gd name="connsiteX8" fmla="*/ 3834510 w 5543550"/>
              <a:gd name="connsiteY8" fmla="*/ 497077 h 849248"/>
              <a:gd name="connsiteX9" fmla="*/ 3492372 w 5543550"/>
              <a:gd name="connsiteY9" fmla="*/ 416813 h 849248"/>
              <a:gd name="connsiteX10" fmla="*/ 3131058 w 5543550"/>
              <a:gd name="connsiteY10" fmla="*/ 329818 h 849248"/>
              <a:gd name="connsiteX11" fmla="*/ 2988564 w 5543550"/>
              <a:gd name="connsiteY11" fmla="*/ 296418 h 849248"/>
              <a:gd name="connsiteX12" fmla="*/ 2850388 w 5543550"/>
              <a:gd name="connsiteY12" fmla="*/ 263016 h 849248"/>
              <a:gd name="connsiteX13" fmla="*/ 2716529 w 5543550"/>
              <a:gd name="connsiteY13" fmla="*/ 234060 h 849248"/>
              <a:gd name="connsiteX14" fmla="*/ 2582545 w 5543550"/>
              <a:gd name="connsiteY14" fmla="*/ 204977 h 849248"/>
              <a:gd name="connsiteX15" fmla="*/ 2452878 w 5543550"/>
              <a:gd name="connsiteY15" fmla="*/ 180466 h 849248"/>
              <a:gd name="connsiteX16" fmla="*/ 2327528 w 5543550"/>
              <a:gd name="connsiteY16" fmla="*/ 155956 h 849248"/>
              <a:gd name="connsiteX17" fmla="*/ 2204211 w 5543550"/>
              <a:gd name="connsiteY17" fmla="*/ 133731 h 849248"/>
              <a:gd name="connsiteX18" fmla="*/ 2083053 w 5543550"/>
              <a:gd name="connsiteY18" fmla="*/ 113665 h 849248"/>
              <a:gd name="connsiteX19" fmla="*/ 1966214 w 5543550"/>
              <a:gd name="connsiteY19" fmla="*/ 95757 h 849248"/>
              <a:gd name="connsiteX20" fmla="*/ 1849246 w 5543550"/>
              <a:gd name="connsiteY20" fmla="*/ 80136 h 849248"/>
              <a:gd name="connsiteX21" fmla="*/ 1628266 w 5543550"/>
              <a:gd name="connsiteY21" fmla="*/ 51180 h 849248"/>
              <a:gd name="connsiteX22" fmla="*/ 1417828 w 5543550"/>
              <a:gd name="connsiteY22" fmla="*/ 31115 h 849248"/>
              <a:gd name="connsiteX23" fmla="*/ 1220089 w 5543550"/>
              <a:gd name="connsiteY23" fmla="*/ 15493 h 849248"/>
              <a:gd name="connsiteX24" fmla="*/ 1030859 w 5543550"/>
              <a:gd name="connsiteY24" fmla="*/ 4444 h 849248"/>
              <a:gd name="connsiteX25" fmla="*/ 852423 w 5543550"/>
              <a:gd name="connsiteY25" fmla="*/ 0 h 849248"/>
              <a:gd name="connsiteX26" fmla="*/ 684403 w 5543550"/>
              <a:gd name="connsiteY26" fmla="*/ 0 h 849248"/>
              <a:gd name="connsiteX27" fmla="*/ 527176 w 5543550"/>
              <a:gd name="connsiteY27" fmla="*/ 4444 h 849248"/>
              <a:gd name="connsiteX28" fmla="*/ 380492 w 5543550"/>
              <a:gd name="connsiteY28" fmla="*/ 11048 h 849248"/>
              <a:gd name="connsiteX29" fmla="*/ 244475 w 5543550"/>
              <a:gd name="connsiteY29" fmla="*/ 22225 h 849248"/>
              <a:gd name="connsiteX30" fmla="*/ 116967 w 5543550"/>
              <a:gd name="connsiteY30" fmla="*/ 35559 h 849248"/>
              <a:gd name="connsiteX31" fmla="*/ 0 w 5543550"/>
              <a:gd name="connsiteY31" fmla="*/ 53466 h 849248"/>
              <a:gd name="connsiteX32" fmla="*/ 163702 w 5543550"/>
              <a:gd name="connsiteY32" fmla="*/ 73532 h 849248"/>
              <a:gd name="connsiteX33" fmla="*/ 333755 w 5543550"/>
              <a:gd name="connsiteY33" fmla="*/ 95757 h 849248"/>
              <a:gd name="connsiteX34" fmla="*/ 510158 w 5543550"/>
              <a:gd name="connsiteY34" fmla="*/ 124713 h 849248"/>
              <a:gd name="connsiteX35" fmla="*/ 692911 w 5543550"/>
              <a:gd name="connsiteY35" fmla="*/ 155956 h 849248"/>
              <a:gd name="connsiteX36" fmla="*/ 882141 w 5543550"/>
              <a:gd name="connsiteY36" fmla="*/ 193929 h 849248"/>
              <a:gd name="connsiteX37" fmla="*/ 1077721 w 5543550"/>
              <a:gd name="connsiteY37" fmla="*/ 234060 h 849248"/>
              <a:gd name="connsiteX38" fmla="*/ 1281684 w 5543550"/>
              <a:gd name="connsiteY38" fmla="*/ 278637 h 849248"/>
              <a:gd name="connsiteX39" fmla="*/ 1490090 w 5543550"/>
              <a:gd name="connsiteY39" fmla="*/ 329818 h 849248"/>
              <a:gd name="connsiteX40" fmla="*/ 1866265 w 5543550"/>
              <a:gd name="connsiteY40" fmla="*/ 421259 h 849248"/>
              <a:gd name="connsiteX41" fmla="*/ 2223389 w 5543550"/>
              <a:gd name="connsiteY41" fmla="*/ 501523 h 849248"/>
              <a:gd name="connsiteX42" fmla="*/ 2559177 w 5543550"/>
              <a:gd name="connsiteY42" fmla="*/ 575056 h 849248"/>
              <a:gd name="connsiteX43" fmla="*/ 2722879 w 5543550"/>
              <a:gd name="connsiteY43" fmla="*/ 606298 h 849248"/>
              <a:gd name="connsiteX44" fmla="*/ 2878073 w 5543550"/>
              <a:gd name="connsiteY44" fmla="*/ 637540 h 849248"/>
              <a:gd name="connsiteX45" fmla="*/ 3031109 w 5543550"/>
              <a:gd name="connsiteY45" fmla="*/ 666495 h 849248"/>
              <a:gd name="connsiteX46" fmla="*/ 3179826 w 5543550"/>
              <a:gd name="connsiteY46" fmla="*/ 691006 h 849248"/>
              <a:gd name="connsiteX47" fmla="*/ 3324478 w 5543550"/>
              <a:gd name="connsiteY47" fmla="*/ 715518 h 849248"/>
              <a:gd name="connsiteX48" fmla="*/ 3464686 w 5543550"/>
              <a:gd name="connsiteY48" fmla="*/ 737743 h 849248"/>
              <a:gd name="connsiteX49" fmla="*/ 3600703 w 5543550"/>
              <a:gd name="connsiteY49" fmla="*/ 755649 h 849248"/>
              <a:gd name="connsiteX50" fmla="*/ 3732529 w 5543550"/>
              <a:gd name="connsiteY50" fmla="*/ 773429 h 849248"/>
              <a:gd name="connsiteX51" fmla="*/ 3860038 w 5543550"/>
              <a:gd name="connsiteY51" fmla="*/ 789051 h 849248"/>
              <a:gd name="connsiteX52" fmla="*/ 3985514 w 5543550"/>
              <a:gd name="connsiteY52" fmla="*/ 804671 h 849248"/>
              <a:gd name="connsiteX53" fmla="*/ 4106671 w 5543550"/>
              <a:gd name="connsiteY53" fmla="*/ 815848 h 849248"/>
              <a:gd name="connsiteX54" fmla="*/ 4223511 w 5543550"/>
              <a:gd name="connsiteY54" fmla="*/ 824737 h 849248"/>
              <a:gd name="connsiteX55" fmla="*/ 4336160 w 5543550"/>
              <a:gd name="connsiteY55" fmla="*/ 833627 h 849248"/>
              <a:gd name="connsiteX56" fmla="*/ 4446778 w 5543550"/>
              <a:gd name="connsiteY56" fmla="*/ 840359 h 849248"/>
              <a:gd name="connsiteX57" fmla="*/ 4555108 w 5543550"/>
              <a:gd name="connsiteY57" fmla="*/ 844804 h 849248"/>
              <a:gd name="connsiteX58" fmla="*/ 4659248 w 5543550"/>
              <a:gd name="connsiteY58" fmla="*/ 849248 h 849248"/>
              <a:gd name="connsiteX59" fmla="*/ 4759197 w 5543550"/>
              <a:gd name="connsiteY59" fmla="*/ 849248 h 849248"/>
              <a:gd name="connsiteX60" fmla="*/ 4856988 w 5543550"/>
              <a:gd name="connsiteY60" fmla="*/ 849248 h 849248"/>
              <a:gd name="connsiteX61" fmla="*/ 4952618 w 5543550"/>
              <a:gd name="connsiteY61" fmla="*/ 846962 h 849248"/>
              <a:gd name="connsiteX62" fmla="*/ 5044058 w 5543550"/>
              <a:gd name="connsiteY62" fmla="*/ 844804 h 849248"/>
              <a:gd name="connsiteX63" fmla="*/ 5133340 w 5543550"/>
              <a:gd name="connsiteY63" fmla="*/ 840359 h 849248"/>
              <a:gd name="connsiteX64" fmla="*/ 5220461 w 5543550"/>
              <a:gd name="connsiteY64" fmla="*/ 833627 h 849248"/>
              <a:gd name="connsiteX65" fmla="*/ 5305425 w 5543550"/>
              <a:gd name="connsiteY65" fmla="*/ 824737 h 849248"/>
              <a:gd name="connsiteX66" fmla="*/ 5386196 w 5543550"/>
              <a:gd name="connsiteY66" fmla="*/ 815848 h 849248"/>
              <a:gd name="connsiteX67" fmla="*/ 5466968 w 5543550"/>
              <a:gd name="connsiteY67" fmla="*/ 806957 h 849248"/>
              <a:gd name="connsiteX68" fmla="*/ 5543550 w 5543550"/>
              <a:gd name="connsiteY68" fmla="*/ 795781 h 84924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  <a:cxn ang="68">
                <a:pos x="connsiteX68" y="connsiteY68"/>
              </a:cxn>
            </a:cxnLst>
            <a:rect l="l" t="t" r="r" b="b"/>
            <a:pathLst>
              <a:path w="5543550" h="849248">
                <a:moveTo>
                  <a:pt x="5543550" y="795781"/>
                </a:moveTo>
                <a:lnTo>
                  <a:pt x="5543550" y="795781"/>
                </a:lnTo>
                <a:lnTo>
                  <a:pt x="5422392" y="780160"/>
                </a:lnTo>
                <a:lnTo>
                  <a:pt x="5297043" y="764540"/>
                </a:lnTo>
                <a:lnTo>
                  <a:pt x="5035550" y="726693"/>
                </a:lnTo>
                <a:lnTo>
                  <a:pt x="4759197" y="679831"/>
                </a:lnTo>
                <a:lnTo>
                  <a:pt x="4467986" y="628523"/>
                </a:lnTo>
                <a:lnTo>
                  <a:pt x="4159757" y="566165"/>
                </a:lnTo>
                <a:lnTo>
                  <a:pt x="3834510" y="497077"/>
                </a:lnTo>
                <a:lnTo>
                  <a:pt x="3492372" y="416813"/>
                </a:lnTo>
                <a:lnTo>
                  <a:pt x="3131058" y="329818"/>
                </a:lnTo>
                <a:lnTo>
                  <a:pt x="2988564" y="296418"/>
                </a:lnTo>
                <a:lnTo>
                  <a:pt x="2850388" y="263016"/>
                </a:lnTo>
                <a:lnTo>
                  <a:pt x="2716529" y="234060"/>
                </a:lnTo>
                <a:lnTo>
                  <a:pt x="2582545" y="204977"/>
                </a:lnTo>
                <a:lnTo>
                  <a:pt x="2452878" y="180466"/>
                </a:lnTo>
                <a:lnTo>
                  <a:pt x="2327528" y="155956"/>
                </a:lnTo>
                <a:lnTo>
                  <a:pt x="2204211" y="133731"/>
                </a:lnTo>
                <a:lnTo>
                  <a:pt x="2083053" y="113665"/>
                </a:lnTo>
                <a:lnTo>
                  <a:pt x="1966214" y="95757"/>
                </a:lnTo>
                <a:lnTo>
                  <a:pt x="1849246" y="80136"/>
                </a:lnTo>
                <a:lnTo>
                  <a:pt x="1628266" y="51180"/>
                </a:lnTo>
                <a:lnTo>
                  <a:pt x="1417828" y="31115"/>
                </a:lnTo>
                <a:lnTo>
                  <a:pt x="1220089" y="15493"/>
                </a:lnTo>
                <a:lnTo>
                  <a:pt x="1030859" y="4444"/>
                </a:lnTo>
                <a:lnTo>
                  <a:pt x="852423" y="0"/>
                </a:lnTo>
                <a:lnTo>
                  <a:pt x="684403" y="0"/>
                </a:lnTo>
                <a:lnTo>
                  <a:pt x="527176" y="4444"/>
                </a:lnTo>
                <a:lnTo>
                  <a:pt x="380492" y="11048"/>
                </a:lnTo>
                <a:lnTo>
                  <a:pt x="244475" y="22225"/>
                </a:lnTo>
                <a:lnTo>
                  <a:pt x="116967" y="35559"/>
                </a:lnTo>
                <a:lnTo>
                  <a:pt x="0" y="53466"/>
                </a:lnTo>
                <a:lnTo>
                  <a:pt x="163702" y="73532"/>
                </a:lnTo>
                <a:lnTo>
                  <a:pt x="333755" y="95757"/>
                </a:lnTo>
                <a:lnTo>
                  <a:pt x="510158" y="124713"/>
                </a:lnTo>
                <a:lnTo>
                  <a:pt x="692911" y="155956"/>
                </a:lnTo>
                <a:lnTo>
                  <a:pt x="882141" y="193929"/>
                </a:lnTo>
                <a:lnTo>
                  <a:pt x="1077721" y="234060"/>
                </a:lnTo>
                <a:lnTo>
                  <a:pt x="1281684" y="278637"/>
                </a:lnTo>
                <a:lnTo>
                  <a:pt x="1490090" y="329818"/>
                </a:lnTo>
                <a:lnTo>
                  <a:pt x="1866265" y="421259"/>
                </a:lnTo>
                <a:lnTo>
                  <a:pt x="2223389" y="501523"/>
                </a:lnTo>
                <a:lnTo>
                  <a:pt x="2559177" y="575056"/>
                </a:lnTo>
                <a:lnTo>
                  <a:pt x="2722879" y="606298"/>
                </a:lnTo>
                <a:lnTo>
                  <a:pt x="2878073" y="637540"/>
                </a:lnTo>
                <a:lnTo>
                  <a:pt x="3031109" y="666495"/>
                </a:lnTo>
                <a:lnTo>
                  <a:pt x="3179826" y="691006"/>
                </a:lnTo>
                <a:lnTo>
                  <a:pt x="3324478" y="715518"/>
                </a:lnTo>
                <a:lnTo>
                  <a:pt x="3464686" y="737743"/>
                </a:lnTo>
                <a:lnTo>
                  <a:pt x="3600703" y="755649"/>
                </a:lnTo>
                <a:lnTo>
                  <a:pt x="3732529" y="773429"/>
                </a:lnTo>
                <a:lnTo>
                  <a:pt x="3860038" y="789051"/>
                </a:lnTo>
                <a:lnTo>
                  <a:pt x="3985514" y="804671"/>
                </a:lnTo>
                <a:lnTo>
                  <a:pt x="4106671" y="815848"/>
                </a:lnTo>
                <a:lnTo>
                  <a:pt x="4223511" y="824737"/>
                </a:lnTo>
                <a:lnTo>
                  <a:pt x="4336160" y="833627"/>
                </a:lnTo>
                <a:lnTo>
                  <a:pt x="4446778" y="840359"/>
                </a:lnTo>
                <a:lnTo>
                  <a:pt x="4555108" y="844804"/>
                </a:lnTo>
                <a:lnTo>
                  <a:pt x="4659248" y="849248"/>
                </a:lnTo>
                <a:lnTo>
                  <a:pt x="4759197" y="849248"/>
                </a:lnTo>
                <a:lnTo>
                  <a:pt x="4856988" y="849248"/>
                </a:lnTo>
                <a:lnTo>
                  <a:pt x="4952618" y="846962"/>
                </a:lnTo>
                <a:lnTo>
                  <a:pt x="5044058" y="844804"/>
                </a:lnTo>
                <a:lnTo>
                  <a:pt x="5133340" y="840359"/>
                </a:lnTo>
                <a:lnTo>
                  <a:pt x="5220461" y="833627"/>
                </a:lnTo>
                <a:lnTo>
                  <a:pt x="5305425" y="824737"/>
                </a:lnTo>
                <a:lnTo>
                  <a:pt x="5386196" y="815848"/>
                </a:lnTo>
                <a:lnTo>
                  <a:pt x="5466968" y="806957"/>
                </a:lnTo>
                <a:lnTo>
                  <a:pt x="5543550" y="795781"/>
                </a:lnTo>
              </a:path>
            </a:pathLst>
          </a:custGeom>
          <a:solidFill>
            <a:srgbClr val="F5F7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3"/>
          <p:cNvSpPr/>
          <p:nvPr/>
        </p:nvSpPr>
        <p:spPr>
          <a:xfrm>
            <a:off x="2822575" y="736600"/>
            <a:ext cx="5480050" cy="787400"/>
          </a:xfrm>
          <a:custGeom>
            <a:avLst/>
            <a:gdLst>
              <a:gd name="connsiteX0" fmla="*/ 6350 w 5480050"/>
              <a:gd name="connsiteY0" fmla="*/ 84455 h 787400"/>
              <a:gd name="connsiteX1" fmla="*/ 6350 w 5480050"/>
              <a:gd name="connsiteY1" fmla="*/ 84455 h 787400"/>
              <a:gd name="connsiteX2" fmla="*/ 25526 w 5480050"/>
              <a:gd name="connsiteY2" fmla="*/ 80010 h 787400"/>
              <a:gd name="connsiteX3" fmla="*/ 82930 w 5480050"/>
              <a:gd name="connsiteY3" fmla="*/ 68833 h 787400"/>
              <a:gd name="connsiteX4" fmla="*/ 180720 w 5480050"/>
              <a:gd name="connsiteY4" fmla="*/ 53212 h 787400"/>
              <a:gd name="connsiteX5" fmla="*/ 244475 w 5480050"/>
              <a:gd name="connsiteY5" fmla="*/ 44323 h 787400"/>
              <a:gd name="connsiteX6" fmla="*/ 318770 w 5480050"/>
              <a:gd name="connsiteY6" fmla="*/ 35433 h 787400"/>
              <a:gd name="connsiteX7" fmla="*/ 401701 w 5480050"/>
              <a:gd name="connsiteY7" fmla="*/ 28701 h 787400"/>
              <a:gd name="connsiteX8" fmla="*/ 497332 w 5480050"/>
              <a:gd name="connsiteY8" fmla="*/ 21970 h 787400"/>
              <a:gd name="connsiteX9" fmla="*/ 601598 w 5480050"/>
              <a:gd name="connsiteY9" fmla="*/ 15240 h 787400"/>
              <a:gd name="connsiteX10" fmla="*/ 718439 w 5480050"/>
              <a:gd name="connsiteY10" fmla="*/ 10794 h 787400"/>
              <a:gd name="connsiteX11" fmla="*/ 845946 w 5480050"/>
              <a:gd name="connsiteY11" fmla="*/ 8636 h 787400"/>
              <a:gd name="connsiteX12" fmla="*/ 984122 w 5480050"/>
              <a:gd name="connsiteY12" fmla="*/ 6350 h 787400"/>
              <a:gd name="connsiteX13" fmla="*/ 1132966 w 5480050"/>
              <a:gd name="connsiteY13" fmla="*/ 8636 h 787400"/>
              <a:gd name="connsiteX14" fmla="*/ 1292352 w 5480050"/>
              <a:gd name="connsiteY14" fmla="*/ 13080 h 787400"/>
              <a:gd name="connsiteX15" fmla="*/ 1464564 w 5480050"/>
              <a:gd name="connsiteY15" fmla="*/ 21970 h 787400"/>
              <a:gd name="connsiteX16" fmla="*/ 1647444 w 5480050"/>
              <a:gd name="connsiteY16" fmla="*/ 33147 h 787400"/>
              <a:gd name="connsiteX17" fmla="*/ 1840865 w 5480050"/>
              <a:gd name="connsiteY17" fmla="*/ 51054 h 787400"/>
              <a:gd name="connsiteX18" fmla="*/ 2046985 w 5480050"/>
              <a:gd name="connsiteY18" fmla="*/ 71119 h 787400"/>
              <a:gd name="connsiteX19" fmla="*/ 2265934 w 5480050"/>
              <a:gd name="connsiteY19" fmla="*/ 95630 h 787400"/>
              <a:gd name="connsiteX20" fmla="*/ 2495550 w 5480050"/>
              <a:gd name="connsiteY20" fmla="*/ 124713 h 787400"/>
              <a:gd name="connsiteX21" fmla="*/ 2737865 w 5480050"/>
              <a:gd name="connsiteY21" fmla="*/ 160400 h 787400"/>
              <a:gd name="connsiteX22" fmla="*/ 2990850 w 5480050"/>
              <a:gd name="connsiteY22" fmla="*/ 200533 h 787400"/>
              <a:gd name="connsiteX23" fmla="*/ 3256534 w 5480050"/>
              <a:gd name="connsiteY23" fmla="*/ 247522 h 787400"/>
              <a:gd name="connsiteX24" fmla="*/ 3535045 w 5480050"/>
              <a:gd name="connsiteY24" fmla="*/ 303275 h 787400"/>
              <a:gd name="connsiteX25" fmla="*/ 3826256 w 5480050"/>
              <a:gd name="connsiteY25" fmla="*/ 363600 h 787400"/>
              <a:gd name="connsiteX26" fmla="*/ 4130293 w 5480050"/>
              <a:gd name="connsiteY26" fmla="*/ 430530 h 787400"/>
              <a:gd name="connsiteX27" fmla="*/ 4447031 w 5480050"/>
              <a:gd name="connsiteY27" fmla="*/ 506475 h 787400"/>
              <a:gd name="connsiteX28" fmla="*/ 4776469 w 5480050"/>
              <a:gd name="connsiteY28" fmla="*/ 589025 h 787400"/>
              <a:gd name="connsiteX29" fmla="*/ 5118734 w 5480050"/>
              <a:gd name="connsiteY29" fmla="*/ 680592 h 787400"/>
              <a:gd name="connsiteX30" fmla="*/ 5473700 w 5480050"/>
              <a:gd name="connsiteY30" fmla="*/ 781050 h 787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</a:cxnLst>
            <a:rect l="l" t="t" r="r" b="b"/>
            <a:pathLst>
              <a:path w="5480050" h="787400">
                <a:moveTo>
                  <a:pt x="6350" y="84455"/>
                </a:moveTo>
                <a:lnTo>
                  <a:pt x="6350" y="84455"/>
                </a:lnTo>
                <a:lnTo>
                  <a:pt x="25526" y="80010"/>
                </a:lnTo>
                <a:lnTo>
                  <a:pt x="82930" y="68833"/>
                </a:lnTo>
                <a:lnTo>
                  <a:pt x="180720" y="53212"/>
                </a:lnTo>
                <a:lnTo>
                  <a:pt x="244475" y="44323"/>
                </a:lnTo>
                <a:lnTo>
                  <a:pt x="318770" y="35433"/>
                </a:lnTo>
                <a:lnTo>
                  <a:pt x="401701" y="28701"/>
                </a:lnTo>
                <a:lnTo>
                  <a:pt x="497332" y="21970"/>
                </a:lnTo>
                <a:lnTo>
                  <a:pt x="601598" y="15240"/>
                </a:lnTo>
                <a:lnTo>
                  <a:pt x="718439" y="10794"/>
                </a:lnTo>
                <a:lnTo>
                  <a:pt x="845946" y="8636"/>
                </a:lnTo>
                <a:lnTo>
                  <a:pt x="984122" y="6350"/>
                </a:lnTo>
                <a:lnTo>
                  <a:pt x="1132966" y="8636"/>
                </a:lnTo>
                <a:lnTo>
                  <a:pt x="1292352" y="13080"/>
                </a:lnTo>
                <a:lnTo>
                  <a:pt x="1464564" y="21970"/>
                </a:lnTo>
                <a:lnTo>
                  <a:pt x="1647444" y="33147"/>
                </a:lnTo>
                <a:lnTo>
                  <a:pt x="1840865" y="51054"/>
                </a:lnTo>
                <a:lnTo>
                  <a:pt x="2046985" y="71119"/>
                </a:lnTo>
                <a:lnTo>
                  <a:pt x="2265934" y="95630"/>
                </a:lnTo>
                <a:lnTo>
                  <a:pt x="2495550" y="124713"/>
                </a:lnTo>
                <a:lnTo>
                  <a:pt x="2737865" y="160400"/>
                </a:lnTo>
                <a:lnTo>
                  <a:pt x="2990850" y="200533"/>
                </a:lnTo>
                <a:lnTo>
                  <a:pt x="3256534" y="247522"/>
                </a:lnTo>
                <a:lnTo>
                  <a:pt x="3535045" y="303275"/>
                </a:lnTo>
                <a:lnTo>
                  <a:pt x="3826256" y="363600"/>
                </a:lnTo>
                <a:lnTo>
                  <a:pt x="4130293" y="430530"/>
                </a:lnTo>
                <a:lnTo>
                  <a:pt x="4447031" y="506475"/>
                </a:lnTo>
                <a:lnTo>
                  <a:pt x="4776469" y="589025"/>
                </a:lnTo>
                <a:lnTo>
                  <a:pt x="5118734" y="680592"/>
                </a:lnTo>
                <a:lnTo>
                  <a:pt x="5473700" y="781050"/>
                </a:lnTo>
              </a:path>
            </a:pathLst>
          </a:custGeom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Freeform 3"/>
          <p:cNvSpPr/>
          <p:nvPr/>
        </p:nvSpPr>
        <p:spPr>
          <a:xfrm>
            <a:off x="5602351" y="723900"/>
            <a:ext cx="3321050" cy="663575"/>
          </a:xfrm>
          <a:custGeom>
            <a:avLst/>
            <a:gdLst>
              <a:gd name="connsiteX0" fmla="*/ 6350 w 3321050"/>
              <a:gd name="connsiteY0" fmla="*/ 657225 h 663575"/>
              <a:gd name="connsiteX1" fmla="*/ 6350 w 3321050"/>
              <a:gd name="connsiteY1" fmla="*/ 657225 h 663575"/>
              <a:gd name="connsiteX2" fmla="*/ 101980 w 3321050"/>
              <a:gd name="connsiteY2" fmla="*/ 630427 h 663575"/>
              <a:gd name="connsiteX3" fmla="*/ 363473 w 3321050"/>
              <a:gd name="connsiteY3" fmla="*/ 561339 h 663575"/>
              <a:gd name="connsiteX4" fmla="*/ 544195 w 3321050"/>
              <a:gd name="connsiteY4" fmla="*/ 514603 h 663575"/>
              <a:gd name="connsiteX5" fmla="*/ 752602 w 3321050"/>
              <a:gd name="connsiteY5" fmla="*/ 463296 h 663575"/>
              <a:gd name="connsiteX6" fmla="*/ 984377 w 3321050"/>
              <a:gd name="connsiteY6" fmla="*/ 407542 h 663575"/>
              <a:gd name="connsiteX7" fmla="*/ 1233042 w 3321050"/>
              <a:gd name="connsiteY7" fmla="*/ 347344 h 663575"/>
              <a:gd name="connsiteX8" fmla="*/ 1496694 w 3321050"/>
              <a:gd name="connsiteY8" fmla="*/ 289433 h 663575"/>
              <a:gd name="connsiteX9" fmla="*/ 1766823 w 3321050"/>
              <a:gd name="connsiteY9" fmla="*/ 231521 h 663575"/>
              <a:gd name="connsiteX10" fmla="*/ 2043176 w 3321050"/>
              <a:gd name="connsiteY10" fmla="*/ 177927 h 663575"/>
              <a:gd name="connsiteX11" fmla="*/ 2317495 w 3321050"/>
              <a:gd name="connsiteY11" fmla="*/ 126746 h 663575"/>
              <a:gd name="connsiteX12" fmla="*/ 2453513 w 3321050"/>
              <a:gd name="connsiteY12" fmla="*/ 104394 h 663575"/>
              <a:gd name="connsiteX13" fmla="*/ 2585339 w 3321050"/>
              <a:gd name="connsiteY13" fmla="*/ 82169 h 663575"/>
              <a:gd name="connsiteX14" fmla="*/ 2717165 w 3321050"/>
              <a:gd name="connsiteY14" fmla="*/ 64262 h 663575"/>
              <a:gd name="connsiteX15" fmla="*/ 2844800 w 3321050"/>
              <a:gd name="connsiteY15" fmla="*/ 46481 h 663575"/>
              <a:gd name="connsiteX16" fmla="*/ 2970148 w 3321050"/>
              <a:gd name="connsiteY16" fmla="*/ 33147 h 663575"/>
              <a:gd name="connsiteX17" fmla="*/ 3089275 w 3321050"/>
              <a:gd name="connsiteY17" fmla="*/ 21970 h 663575"/>
              <a:gd name="connsiteX18" fmla="*/ 3204082 w 3321050"/>
              <a:gd name="connsiteY18" fmla="*/ 13080 h 663575"/>
              <a:gd name="connsiteX19" fmla="*/ 3314700 w 3321050"/>
              <a:gd name="connsiteY19" fmla="*/ 6350 h 6635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</a:cxnLst>
            <a:rect l="l" t="t" r="r" b="b"/>
            <a:pathLst>
              <a:path w="3321050" h="663575">
                <a:moveTo>
                  <a:pt x="6350" y="657225"/>
                </a:moveTo>
                <a:lnTo>
                  <a:pt x="6350" y="657225"/>
                </a:lnTo>
                <a:lnTo>
                  <a:pt x="101980" y="630427"/>
                </a:lnTo>
                <a:lnTo>
                  <a:pt x="363473" y="561339"/>
                </a:lnTo>
                <a:lnTo>
                  <a:pt x="544195" y="514603"/>
                </a:lnTo>
                <a:lnTo>
                  <a:pt x="752602" y="463296"/>
                </a:lnTo>
                <a:lnTo>
                  <a:pt x="984377" y="407542"/>
                </a:lnTo>
                <a:lnTo>
                  <a:pt x="1233042" y="347344"/>
                </a:lnTo>
                <a:lnTo>
                  <a:pt x="1496694" y="289433"/>
                </a:lnTo>
                <a:lnTo>
                  <a:pt x="1766823" y="231521"/>
                </a:lnTo>
                <a:lnTo>
                  <a:pt x="2043176" y="177927"/>
                </a:lnTo>
                <a:lnTo>
                  <a:pt x="2317495" y="126746"/>
                </a:lnTo>
                <a:lnTo>
                  <a:pt x="2453513" y="104394"/>
                </a:lnTo>
                <a:lnTo>
                  <a:pt x="2585339" y="82169"/>
                </a:lnTo>
                <a:lnTo>
                  <a:pt x="2717165" y="64262"/>
                </a:lnTo>
                <a:lnTo>
                  <a:pt x="2844800" y="46481"/>
                </a:lnTo>
                <a:lnTo>
                  <a:pt x="2970148" y="33147"/>
                </a:lnTo>
                <a:lnTo>
                  <a:pt x="3089275" y="21970"/>
                </a:lnTo>
                <a:lnTo>
                  <a:pt x="3204082" y="13080"/>
                </a:lnTo>
                <a:lnTo>
                  <a:pt x="3314700" y="6350"/>
                </a:lnTo>
              </a:path>
            </a:pathLst>
          </a:custGeom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/>
        </p:nvSpPr>
        <p:spPr>
          <a:xfrm>
            <a:off x="211137" y="714375"/>
            <a:ext cx="8723312" cy="1330325"/>
          </a:xfrm>
          <a:custGeom>
            <a:avLst/>
            <a:gdLst>
              <a:gd name="connsiteX0" fmla="*/ 8718994 w 8723312"/>
              <a:gd name="connsiteY0" fmla="*/ 571372 h 1330325"/>
              <a:gd name="connsiteX1" fmla="*/ 8718994 w 8723312"/>
              <a:gd name="connsiteY1" fmla="*/ 571372 h 1330325"/>
              <a:gd name="connsiteX2" fmla="*/ 8638222 w 8723312"/>
              <a:gd name="connsiteY2" fmla="*/ 604900 h 1330325"/>
              <a:gd name="connsiteX3" fmla="*/ 8557323 w 8723312"/>
              <a:gd name="connsiteY3" fmla="*/ 636142 h 1330325"/>
              <a:gd name="connsiteX4" fmla="*/ 8472106 w 8723312"/>
              <a:gd name="connsiteY4" fmla="*/ 665099 h 1330325"/>
              <a:gd name="connsiteX5" fmla="*/ 8384857 w 8723312"/>
              <a:gd name="connsiteY5" fmla="*/ 691896 h 1330325"/>
              <a:gd name="connsiteX6" fmla="*/ 8295449 w 8723312"/>
              <a:gd name="connsiteY6" fmla="*/ 718692 h 1330325"/>
              <a:gd name="connsiteX7" fmla="*/ 8201850 w 8723312"/>
              <a:gd name="connsiteY7" fmla="*/ 743330 h 1330325"/>
              <a:gd name="connsiteX8" fmla="*/ 8105965 w 8723312"/>
              <a:gd name="connsiteY8" fmla="*/ 763397 h 1330325"/>
              <a:gd name="connsiteX9" fmla="*/ 8005889 w 8723312"/>
              <a:gd name="connsiteY9" fmla="*/ 783463 h 1330325"/>
              <a:gd name="connsiteX10" fmla="*/ 7901622 w 8723312"/>
              <a:gd name="connsiteY10" fmla="*/ 801369 h 1330325"/>
              <a:gd name="connsiteX11" fmla="*/ 7793037 w 8723312"/>
              <a:gd name="connsiteY11" fmla="*/ 814705 h 1330325"/>
              <a:gd name="connsiteX12" fmla="*/ 7680261 w 8723312"/>
              <a:gd name="connsiteY12" fmla="*/ 828166 h 1330325"/>
              <a:gd name="connsiteX13" fmla="*/ 7563167 w 8723312"/>
              <a:gd name="connsiteY13" fmla="*/ 837057 h 1330325"/>
              <a:gd name="connsiteX14" fmla="*/ 7441882 w 8723312"/>
              <a:gd name="connsiteY14" fmla="*/ 845947 h 1330325"/>
              <a:gd name="connsiteX15" fmla="*/ 7314120 w 8723312"/>
              <a:gd name="connsiteY15" fmla="*/ 850391 h 1330325"/>
              <a:gd name="connsiteX16" fmla="*/ 7182167 w 8723312"/>
              <a:gd name="connsiteY16" fmla="*/ 850391 h 1330325"/>
              <a:gd name="connsiteX17" fmla="*/ 7043737 w 8723312"/>
              <a:gd name="connsiteY17" fmla="*/ 848233 h 1330325"/>
              <a:gd name="connsiteX18" fmla="*/ 6899084 w 8723312"/>
              <a:gd name="connsiteY18" fmla="*/ 843788 h 1330325"/>
              <a:gd name="connsiteX19" fmla="*/ 6749986 w 8723312"/>
              <a:gd name="connsiteY19" fmla="*/ 837057 h 1330325"/>
              <a:gd name="connsiteX20" fmla="*/ 6594665 w 8723312"/>
              <a:gd name="connsiteY20" fmla="*/ 825880 h 1330325"/>
              <a:gd name="connsiteX21" fmla="*/ 6430708 w 8723312"/>
              <a:gd name="connsiteY21" fmla="*/ 810260 h 1330325"/>
              <a:gd name="connsiteX22" fmla="*/ 6260401 w 8723312"/>
              <a:gd name="connsiteY22" fmla="*/ 792352 h 1330325"/>
              <a:gd name="connsiteX23" fmla="*/ 6083744 w 8723312"/>
              <a:gd name="connsiteY23" fmla="*/ 770127 h 1330325"/>
              <a:gd name="connsiteX24" fmla="*/ 5900737 w 8723312"/>
              <a:gd name="connsiteY24" fmla="*/ 745489 h 1330325"/>
              <a:gd name="connsiteX25" fmla="*/ 5709094 w 8723312"/>
              <a:gd name="connsiteY25" fmla="*/ 716533 h 1330325"/>
              <a:gd name="connsiteX26" fmla="*/ 5509069 w 8723312"/>
              <a:gd name="connsiteY26" fmla="*/ 683005 h 1330325"/>
              <a:gd name="connsiteX27" fmla="*/ 5302567 w 8723312"/>
              <a:gd name="connsiteY27" fmla="*/ 645033 h 1330325"/>
              <a:gd name="connsiteX28" fmla="*/ 5085397 w 8723312"/>
              <a:gd name="connsiteY28" fmla="*/ 602614 h 1330325"/>
              <a:gd name="connsiteX29" fmla="*/ 4861877 w 8723312"/>
              <a:gd name="connsiteY29" fmla="*/ 558038 h 1330325"/>
              <a:gd name="connsiteX30" fmla="*/ 4627689 w 8723312"/>
              <a:gd name="connsiteY30" fmla="*/ 506730 h 1330325"/>
              <a:gd name="connsiteX31" fmla="*/ 4387151 w 8723312"/>
              <a:gd name="connsiteY31" fmla="*/ 453136 h 1330325"/>
              <a:gd name="connsiteX32" fmla="*/ 4136072 w 8723312"/>
              <a:gd name="connsiteY32" fmla="*/ 395097 h 1330325"/>
              <a:gd name="connsiteX33" fmla="*/ 3874198 w 8723312"/>
              <a:gd name="connsiteY33" fmla="*/ 330327 h 1330325"/>
              <a:gd name="connsiteX34" fmla="*/ 3614483 w 8723312"/>
              <a:gd name="connsiteY34" fmla="*/ 267842 h 1330325"/>
              <a:gd name="connsiteX35" fmla="*/ 3363277 w 8723312"/>
              <a:gd name="connsiteY35" fmla="*/ 214249 h 1330325"/>
              <a:gd name="connsiteX36" fmla="*/ 3122739 w 8723312"/>
              <a:gd name="connsiteY36" fmla="*/ 165227 h 1330325"/>
              <a:gd name="connsiteX37" fmla="*/ 2892869 w 8723312"/>
              <a:gd name="connsiteY37" fmla="*/ 124967 h 1330325"/>
              <a:gd name="connsiteX38" fmla="*/ 2673667 w 8723312"/>
              <a:gd name="connsiteY38" fmla="*/ 91566 h 1330325"/>
              <a:gd name="connsiteX39" fmla="*/ 2462847 w 8723312"/>
              <a:gd name="connsiteY39" fmla="*/ 62483 h 1330325"/>
              <a:gd name="connsiteX40" fmla="*/ 2262822 w 8723312"/>
              <a:gd name="connsiteY40" fmla="*/ 40131 h 1330325"/>
              <a:gd name="connsiteX41" fmla="*/ 2073338 w 8723312"/>
              <a:gd name="connsiteY41" fmla="*/ 22351 h 1330325"/>
              <a:gd name="connsiteX42" fmla="*/ 1890204 w 8723312"/>
              <a:gd name="connsiteY42" fmla="*/ 11176 h 1330325"/>
              <a:gd name="connsiteX43" fmla="*/ 1720024 w 8723312"/>
              <a:gd name="connsiteY43" fmla="*/ 2286 h 1330325"/>
              <a:gd name="connsiteX44" fmla="*/ 1556067 w 8723312"/>
              <a:gd name="connsiteY44" fmla="*/ 0 h 1330325"/>
              <a:gd name="connsiteX45" fmla="*/ 1402778 w 8723312"/>
              <a:gd name="connsiteY45" fmla="*/ 0 h 1330325"/>
              <a:gd name="connsiteX46" fmla="*/ 1257998 w 8723312"/>
              <a:gd name="connsiteY46" fmla="*/ 4444 h 1330325"/>
              <a:gd name="connsiteX47" fmla="*/ 1121854 w 8723312"/>
              <a:gd name="connsiteY47" fmla="*/ 11176 h 1330325"/>
              <a:gd name="connsiteX48" fmla="*/ 994092 w 8723312"/>
              <a:gd name="connsiteY48" fmla="*/ 22351 h 1330325"/>
              <a:gd name="connsiteX49" fmla="*/ 874890 w 8723312"/>
              <a:gd name="connsiteY49" fmla="*/ 33527 h 1330325"/>
              <a:gd name="connsiteX50" fmla="*/ 762063 w 8723312"/>
              <a:gd name="connsiteY50" fmla="*/ 49148 h 1330325"/>
              <a:gd name="connsiteX51" fmla="*/ 659891 w 8723312"/>
              <a:gd name="connsiteY51" fmla="*/ 64769 h 1330325"/>
              <a:gd name="connsiteX52" fmla="*/ 564095 w 8723312"/>
              <a:gd name="connsiteY52" fmla="*/ 82550 h 1330325"/>
              <a:gd name="connsiteX53" fmla="*/ 478955 w 8723312"/>
              <a:gd name="connsiteY53" fmla="*/ 102616 h 1330325"/>
              <a:gd name="connsiteX54" fmla="*/ 398068 w 8723312"/>
              <a:gd name="connsiteY54" fmla="*/ 120522 h 1330325"/>
              <a:gd name="connsiteX55" fmla="*/ 327812 w 8723312"/>
              <a:gd name="connsiteY55" fmla="*/ 140588 h 1330325"/>
              <a:gd name="connsiteX56" fmla="*/ 263956 w 8723312"/>
              <a:gd name="connsiteY56" fmla="*/ 160655 h 1330325"/>
              <a:gd name="connsiteX57" fmla="*/ 206476 w 8723312"/>
              <a:gd name="connsiteY57" fmla="*/ 178561 h 1330325"/>
              <a:gd name="connsiteX58" fmla="*/ 157518 w 8723312"/>
              <a:gd name="connsiteY58" fmla="*/ 196469 h 1330325"/>
              <a:gd name="connsiteX59" fmla="*/ 114947 w 8723312"/>
              <a:gd name="connsiteY59" fmla="*/ 214249 h 1330325"/>
              <a:gd name="connsiteX60" fmla="*/ 51092 w 8723312"/>
              <a:gd name="connsiteY60" fmla="*/ 241046 h 1330325"/>
              <a:gd name="connsiteX61" fmla="*/ 12776 w 8723312"/>
              <a:gd name="connsiteY61" fmla="*/ 261111 h 1330325"/>
              <a:gd name="connsiteX62" fmla="*/ 0 w 8723312"/>
              <a:gd name="connsiteY62" fmla="*/ 267842 h 1330325"/>
              <a:gd name="connsiteX63" fmla="*/ 0 w 8723312"/>
              <a:gd name="connsiteY63" fmla="*/ 1330325 h 1330325"/>
              <a:gd name="connsiteX64" fmla="*/ 8718994 w 8723312"/>
              <a:gd name="connsiteY64" fmla="*/ 1330325 h 1330325"/>
              <a:gd name="connsiteX65" fmla="*/ 8723312 w 8723312"/>
              <a:gd name="connsiteY65" fmla="*/ 1323594 h 1330325"/>
              <a:gd name="connsiteX66" fmla="*/ 8723312 w 8723312"/>
              <a:gd name="connsiteY66" fmla="*/ 569213 h 1330325"/>
              <a:gd name="connsiteX67" fmla="*/ 8718994 w 8723312"/>
              <a:gd name="connsiteY67" fmla="*/ 571372 h 133032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</a:cxnLst>
            <a:rect l="l" t="t" r="r" b="b"/>
            <a:pathLst>
              <a:path w="8723312" h="1330325">
                <a:moveTo>
                  <a:pt x="8718994" y="571372"/>
                </a:moveTo>
                <a:lnTo>
                  <a:pt x="8718994" y="571372"/>
                </a:lnTo>
                <a:lnTo>
                  <a:pt x="8638222" y="604900"/>
                </a:lnTo>
                <a:lnTo>
                  <a:pt x="8557323" y="636142"/>
                </a:lnTo>
                <a:lnTo>
                  <a:pt x="8472106" y="665099"/>
                </a:lnTo>
                <a:lnTo>
                  <a:pt x="8384857" y="691896"/>
                </a:lnTo>
                <a:lnTo>
                  <a:pt x="8295449" y="718692"/>
                </a:lnTo>
                <a:lnTo>
                  <a:pt x="8201850" y="743330"/>
                </a:lnTo>
                <a:lnTo>
                  <a:pt x="8105965" y="763397"/>
                </a:lnTo>
                <a:lnTo>
                  <a:pt x="8005889" y="783463"/>
                </a:lnTo>
                <a:lnTo>
                  <a:pt x="7901622" y="801369"/>
                </a:lnTo>
                <a:lnTo>
                  <a:pt x="7793037" y="814705"/>
                </a:lnTo>
                <a:lnTo>
                  <a:pt x="7680261" y="828166"/>
                </a:lnTo>
                <a:lnTo>
                  <a:pt x="7563167" y="837057"/>
                </a:lnTo>
                <a:lnTo>
                  <a:pt x="7441882" y="845947"/>
                </a:lnTo>
                <a:lnTo>
                  <a:pt x="7314120" y="850391"/>
                </a:lnTo>
                <a:lnTo>
                  <a:pt x="7182167" y="850391"/>
                </a:lnTo>
                <a:lnTo>
                  <a:pt x="7043737" y="848233"/>
                </a:lnTo>
                <a:lnTo>
                  <a:pt x="6899084" y="843788"/>
                </a:lnTo>
                <a:lnTo>
                  <a:pt x="6749986" y="837057"/>
                </a:lnTo>
                <a:lnTo>
                  <a:pt x="6594665" y="825880"/>
                </a:lnTo>
                <a:lnTo>
                  <a:pt x="6430708" y="810260"/>
                </a:lnTo>
                <a:lnTo>
                  <a:pt x="6260401" y="792352"/>
                </a:lnTo>
                <a:lnTo>
                  <a:pt x="6083744" y="770127"/>
                </a:lnTo>
                <a:lnTo>
                  <a:pt x="5900737" y="745489"/>
                </a:lnTo>
                <a:lnTo>
                  <a:pt x="5709094" y="716533"/>
                </a:lnTo>
                <a:lnTo>
                  <a:pt x="5509069" y="683005"/>
                </a:lnTo>
                <a:lnTo>
                  <a:pt x="5302567" y="645033"/>
                </a:lnTo>
                <a:lnTo>
                  <a:pt x="5085397" y="602614"/>
                </a:lnTo>
                <a:lnTo>
                  <a:pt x="4861877" y="558038"/>
                </a:lnTo>
                <a:lnTo>
                  <a:pt x="4627689" y="506730"/>
                </a:lnTo>
                <a:lnTo>
                  <a:pt x="4387151" y="453136"/>
                </a:lnTo>
                <a:lnTo>
                  <a:pt x="4136072" y="395097"/>
                </a:lnTo>
                <a:lnTo>
                  <a:pt x="3874198" y="330327"/>
                </a:lnTo>
                <a:lnTo>
                  <a:pt x="3614483" y="267842"/>
                </a:lnTo>
                <a:lnTo>
                  <a:pt x="3363277" y="214249"/>
                </a:lnTo>
                <a:lnTo>
                  <a:pt x="3122739" y="165227"/>
                </a:lnTo>
                <a:lnTo>
                  <a:pt x="2892869" y="124967"/>
                </a:lnTo>
                <a:lnTo>
                  <a:pt x="2673667" y="91566"/>
                </a:lnTo>
                <a:lnTo>
                  <a:pt x="2462847" y="62483"/>
                </a:lnTo>
                <a:lnTo>
                  <a:pt x="2262822" y="40131"/>
                </a:lnTo>
                <a:lnTo>
                  <a:pt x="2073338" y="22351"/>
                </a:lnTo>
                <a:lnTo>
                  <a:pt x="1890204" y="11176"/>
                </a:lnTo>
                <a:lnTo>
                  <a:pt x="1720024" y="2286"/>
                </a:lnTo>
                <a:lnTo>
                  <a:pt x="1556067" y="0"/>
                </a:lnTo>
                <a:lnTo>
                  <a:pt x="1402778" y="0"/>
                </a:lnTo>
                <a:lnTo>
                  <a:pt x="1257998" y="4444"/>
                </a:lnTo>
                <a:lnTo>
                  <a:pt x="1121854" y="11176"/>
                </a:lnTo>
                <a:lnTo>
                  <a:pt x="994092" y="22351"/>
                </a:lnTo>
                <a:lnTo>
                  <a:pt x="874890" y="33527"/>
                </a:lnTo>
                <a:lnTo>
                  <a:pt x="762063" y="49148"/>
                </a:lnTo>
                <a:lnTo>
                  <a:pt x="659891" y="64769"/>
                </a:lnTo>
                <a:lnTo>
                  <a:pt x="564095" y="82550"/>
                </a:lnTo>
                <a:lnTo>
                  <a:pt x="478955" y="102616"/>
                </a:lnTo>
                <a:lnTo>
                  <a:pt x="398068" y="120522"/>
                </a:lnTo>
                <a:lnTo>
                  <a:pt x="327812" y="140588"/>
                </a:lnTo>
                <a:lnTo>
                  <a:pt x="263956" y="160655"/>
                </a:lnTo>
                <a:lnTo>
                  <a:pt x="206476" y="178561"/>
                </a:lnTo>
                <a:lnTo>
                  <a:pt x="157518" y="196469"/>
                </a:lnTo>
                <a:lnTo>
                  <a:pt x="114947" y="214249"/>
                </a:lnTo>
                <a:lnTo>
                  <a:pt x="51092" y="241046"/>
                </a:lnTo>
                <a:lnTo>
                  <a:pt x="12776" y="261111"/>
                </a:lnTo>
                <a:lnTo>
                  <a:pt x="0" y="267842"/>
                </a:lnTo>
                <a:lnTo>
                  <a:pt x="0" y="1330325"/>
                </a:lnTo>
                <a:lnTo>
                  <a:pt x="8718994" y="1330325"/>
                </a:lnTo>
                <a:lnTo>
                  <a:pt x="8723312" y="1323594"/>
                </a:lnTo>
                <a:lnTo>
                  <a:pt x="8723312" y="569213"/>
                </a:lnTo>
                <a:lnTo>
                  <a:pt x="8718994" y="571372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5900" y="215900"/>
            <a:ext cx="8724900" cy="14478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26621" y="187716"/>
            <a:ext cx="8801100" cy="6437981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400"/>
              </a:lnSpc>
              <a:tabLst>
                <a:tab pos="279400" algn="l"/>
              </a:tabLst>
            </a:pPr>
            <a:r>
              <a:rPr lang="en-US" altLang="zh-CN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sz="2800" dirty="0" smtClean="0"/>
              <a:t> </a:t>
            </a:r>
            <a:endParaRPr lang="es-AR" altLang="es-AR" sz="2800" dirty="0"/>
          </a:p>
          <a:p>
            <a:r>
              <a:rPr lang="es-AR" altLang="es-AR" sz="2800" dirty="0"/>
              <a:t>JORNADA DE EVALUACIÓN DE </a:t>
            </a:r>
            <a:r>
              <a:rPr lang="es-AR" altLang="es-AR" sz="2800" dirty="0" smtClean="0"/>
              <a:t>ESTUDIANTES </a:t>
            </a:r>
            <a:r>
              <a:rPr lang="es-AR" altLang="es-AR" sz="2800" b="1" dirty="0" smtClean="0"/>
              <a:t>: </a:t>
            </a:r>
          </a:p>
          <a:p>
            <a:endParaRPr lang="es-AR" altLang="es-AR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AR" altLang="es-AR" sz="2800" b="1" dirty="0" smtClean="0"/>
              <a:t>1er </a:t>
            </a:r>
            <a:r>
              <a:rPr lang="es-AR" altLang="es-AR" sz="2800" b="1" dirty="0"/>
              <a:t>Momento. Trabajo en parejas </a:t>
            </a:r>
            <a:endParaRPr lang="es-AR" altLang="es-AR" sz="2800" b="1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s-AR" altLang="es-AR" sz="2800" dirty="0"/>
          </a:p>
          <a:p>
            <a:r>
              <a:rPr lang="es-AR" altLang="es-AR" sz="2400" dirty="0"/>
              <a:t>Presentación de una secuencia de actividades para identificar y analizar los componentes </a:t>
            </a:r>
            <a:r>
              <a:rPr lang="es-AR" altLang="es-AR" sz="2400" dirty="0" smtClean="0"/>
              <a:t> de una planificación y </a:t>
            </a:r>
            <a:r>
              <a:rPr lang="es-AR" altLang="es-AR" sz="2400" dirty="0"/>
              <a:t>proponer diferentes tipos de intervenciones. Lectura en parejas, análisis y resolución de las consignas a través de una producción escrita por pareja. </a:t>
            </a:r>
            <a:endParaRPr lang="es-AR" altLang="es-AR" sz="2400" dirty="0" smtClean="0"/>
          </a:p>
          <a:p>
            <a:endParaRPr lang="es-AR" altLang="es-AR" sz="24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AR" altLang="es-AR" sz="2800" b="1" dirty="0" smtClean="0"/>
              <a:t>2do </a:t>
            </a:r>
            <a:r>
              <a:rPr lang="es-AR" altLang="es-AR" sz="2800" b="1" dirty="0"/>
              <a:t>Momento Trabajo grupal </a:t>
            </a:r>
            <a:endParaRPr lang="es-AR" altLang="es-AR" sz="2800" dirty="0"/>
          </a:p>
          <a:p>
            <a:r>
              <a:rPr lang="es-AR" altLang="es-AR" sz="2400" dirty="0"/>
              <a:t>Presentación del video con situaciones escolares. Análisis del mismo a partir de ejes temáticos. Elaboración de un mural. </a:t>
            </a:r>
            <a:endParaRPr lang="es-AR" altLang="es-AR" sz="2400" dirty="0" smtClean="0"/>
          </a:p>
          <a:p>
            <a:endParaRPr lang="es-AR" altLang="es-AR" sz="2400" dirty="0"/>
          </a:p>
          <a:p>
            <a:r>
              <a:rPr lang="es-AR" altLang="es-AR" sz="2800" b="1" dirty="0" smtClean="0"/>
              <a:t>3er </a:t>
            </a:r>
            <a:r>
              <a:rPr lang="es-AR" altLang="es-AR" sz="2800" b="1" dirty="0"/>
              <a:t>Momento Cuestionario individual </a:t>
            </a:r>
            <a:endParaRPr lang="es-AR" altLang="es-AR" sz="2800" dirty="0"/>
          </a:p>
          <a:p>
            <a:endParaRPr lang="en-US" altLang="zh-CN" sz="2702" dirty="0" smtClean="0">
              <a:solidFill>
                <a:srgbClr val="000000"/>
              </a:solidFill>
              <a:latin typeface="Candara" pitchFamily="18" charset="0"/>
              <a:cs typeface="Candara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381000" y="381000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3"/>
          <p:cNvSpPr/>
          <p:nvPr/>
        </p:nvSpPr>
        <p:spPr>
          <a:xfrm>
            <a:off x="6046851" y="858900"/>
            <a:ext cx="2876550" cy="714375"/>
          </a:xfrm>
          <a:custGeom>
            <a:avLst/>
            <a:gdLst>
              <a:gd name="connsiteX0" fmla="*/ 2870072 w 2876550"/>
              <a:gd name="connsiteY0" fmla="*/ 0 h 714375"/>
              <a:gd name="connsiteX1" fmla="*/ 2870072 w 2876550"/>
              <a:gd name="connsiteY1" fmla="*/ 0 h 714375"/>
              <a:gd name="connsiteX2" fmla="*/ 2748915 w 2876550"/>
              <a:gd name="connsiteY2" fmla="*/ 20066 h 714375"/>
              <a:gd name="connsiteX3" fmla="*/ 2625597 w 2876550"/>
              <a:gd name="connsiteY3" fmla="*/ 42291 h 714375"/>
              <a:gd name="connsiteX4" fmla="*/ 2500121 w 2876550"/>
              <a:gd name="connsiteY4" fmla="*/ 66929 h 714375"/>
              <a:gd name="connsiteX5" fmla="*/ 2370455 w 2876550"/>
              <a:gd name="connsiteY5" fmla="*/ 91440 h 714375"/>
              <a:gd name="connsiteX6" fmla="*/ 2238629 w 2876550"/>
              <a:gd name="connsiteY6" fmla="*/ 120523 h 714375"/>
              <a:gd name="connsiteX7" fmla="*/ 2102611 w 2876550"/>
              <a:gd name="connsiteY7" fmla="*/ 149479 h 714375"/>
              <a:gd name="connsiteX8" fmla="*/ 1964435 w 2876550"/>
              <a:gd name="connsiteY8" fmla="*/ 183007 h 714375"/>
              <a:gd name="connsiteX9" fmla="*/ 1821942 w 2876550"/>
              <a:gd name="connsiteY9" fmla="*/ 216535 h 714375"/>
              <a:gd name="connsiteX10" fmla="*/ 1564767 w 2876550"/>
              <a:gd name="connsiteY10" fmla="*/ 281177 h 714375"/>
              <a:gd name="connsiteX11" fmla="*/ 1313815 w 2876550"/>
              <a:gd name="connsiteY11" fmla="*/ 339216 h 714375"/>
              <a:gd name="connsiteX12" fmla="*/ 1073530 w 2876550"/>
              <a:gd name="connsiteY12" fmla="*/ 392811 h 714375"/>
              <a:gd name="connsiteX13" fmla="*/ 841882 w 2876550"/>
              <a:gd name="connsiteY13" fmla="*/ 444246 h 714375"/>
              <a:gd name="connsiteX14" fmla="*/ 620776 w 2876550"/>
              <a:gd name="connsiteY14" fmla="*/ 488823 h 714375"/>
              <a:gd name="connsiteX15" fmla="*/ 406019 w 2876550"/>
              <a:gd name="connsiteY15" fmla="*/ 529082 h 714375"/>
              <a:gd name="connsiteX16" fmla="*/ 199770 w 2876550"/>
              <a:gd name="connsiteY16" fmla="*/ 566927 h 714375"/>
              <a:gd name="connsiteX17" fmla="*/ 0 w 2876550"/>
              <a:gd name="connsiteY17" fmla="*/ 600456 h 714375"/>
              <a:gd name="connsiteX18" fmla="*/ 138176 w 2876550"/>
              <a:gd name="connsiteY18" fmla="*/ 620522 h 714375"/>
              <a:gd name="connsiteX19" fmla="*/ 270002 w 2876550"/>
              <a:gd name="connsiteY19" fmla="*/ 638429 h 714375"/>
              <a:gd name="connsiteX20" fmla="*/ 397509 w 2876550"/>
              <a:gd name="connsiteY20" fmla="*/ 654050 h 714375"/>
              <a:gd name="connsiteX21" fmla="*/ 522985 w 2876550"/>
              <a:gd name="connsiteY21" fmla="*/ 667385 h 714375"/>
              <a:gd name="connsiteX22" fmla="*/ 644143 w 2876550"/>
              <a:gd name="connsiteY22" fmla="*/ 680847 h 714375"/>
              <a:gd name="connsiteX23" fmla="*/ 761110 w 2876550"/>
              <a:gd name="connsiteY23" fmla="*/ 689737 h 714375"/>
              <a:gd name="connsiteX24" fmla="*/ 873759 w 2876550"/>
              <a:gd name="connsiteY24" fmla="*/ 698627 h 714375"/>
              <a:gd name="connsiteX25" fmla="*/ 984250 w 2876550"/>
              <a:gd name="connsiteY25" fmla="*/ 705358 h 714375"/>
              <a:gd name="connsiteX26" fmla="*/ 1092707 w 2876550"/>
              <a:gd name="connsiteY26" fmla="*/ 709802 h 714375"/>
              <a:gd name="connsiteX27" fmla="*/ 1196847 w 2876550"/>
              <a:gd name="connsiteY27" fmla="*/ 712088 h 714375"/>
              <a:gd name="connsiteX28" fmla="*/ 1296796 w 2876550"/>
              <a:gd name="connsiteY28" fmla="*/ 714375 h 714375"/>
              <a:gd name="connsiteX29" fmla="*/ 1394586 w 2876550"/>
              <a:gd name="connsiteY29" fmla="*/ 714375 h 714375"/>
              <a:gd name="connsiteX30" fmla="*/ 1490344 w 2876550"/>
              <a:gd name="connsiteY30" fmla="*/ 712088 h 714375"/>
              <a:gd name="connsiteX31" fmla="*/ 1583817 w 2876550"/>
              <a:gd name="connsiteY31" fmla="*/ 709802 h 714375"/>
              <a:gd name="connsiteX32" fmla="*/ 1673097 w 2876550"/>
              <a:gd name="connsiteY32" fmla="*/ 705358 h 714375"/>
              <a:gd name="connsiteX33" fmla="*/ 1760346 w 2876550"/>
              <a:gd name="connsiteY33" fmla="*/ 698627 h 714375"/>
              <a:gd name="connsiteX34" fmla="*/ 1843278 w 2876550"/>
              <a:gd name="connsiteY34" fmla="*/ 692023 h 714375"/>
              <a:gd name="connsiteX35" fmla="*/ 1926081 w 2876550"/>
              <a:gd name="connsiteY35" fmla="*/ 683006 h 714375"/>
              <a:gd name="connsiteX36" fmla="*/ 2004821 w 2876550"/>
              <a:gd name="connsiteY36" fmla="*/ 671957 h 714375"/>
              <a:gd name="connsiteX37" fmla="*/ 2083434 w 2876550"/>
              <a:gd name="connsiteY37" fmla="*/ 660781 h 714375"/>
              <a:gd name="connsiteX38" fmla="*/ 2157856 w 2876550"/>
              <a:gd name="connsiteY38" fmla="*/ 647319 h 714375"/>
              <a:gd name="connsiteX39" fmla="*/ 2232279 w 2876550"/>
              <a:gd name="connsiteY39" fmla="*/ 633984 h 714375"/>
              <a:gd name="connsiteX40" fmla="*/ 2302509 w 2876550"/>
              <a:gd name="connsiteY40" fmla="*/ 618363 h 714375"/>
              <a:gd name="connsiteX41" fmla="*/ 2372614 w 2876550"/>
              <a:gd name="connsiteY41" fmla="*/ 602741 h 714375"/>
              <a:gd name="connsiteX42" fmla="*/ 2440685 w 2876550"/>
              <a:gd name="connsiteY42" fmla="*/ 584835 h 714375"/>
              <a:gd name="connsiteX43" fmla="*/ 2506598 w 2876550"/>
              <a:gd name="connsiteY43" fmla="*/ 566927 h 714375"/>
              <a:gd name="connsiteX44" fmla="*/ 2570353 w 2876550"/>
              <a:gd name="connsiteY44" fmla="*/ 546862 h 714375"/>
              <a:gd name="connsiteX45" fmla="*/ 2634106 w 2876550"/>
              <a:gd name="connsiteY45" fmla="*/ 526796 h 714375"/>
              <a:gd name="connsiteX46" fmla="*/ 2755265 w 2876550"/>
              <a:gd name="connsiteY46" fmla="*/ 482091 h 714375"/>
              <a:gd name="connsiteX47" fmla="*/ 2872231 w 2876550"/>
              <a:gd name="connsiteY47" fmla="*/ 435229 h 714375"/>
              <a:gd name="connsiteX48" fmla="*/ 2876550 w 2876550"/>
              <a:gd name="connsiteY48" fmla="*/ 433070 h 714375"/>
              <a:gd name="connsiteX49" fmla="*/ 2876550 w 2876550"/>
              <a:gd name="connsiteY49" fmla="*/ 0 h 714375"/>
              <a:gd name="connsiteX50" fmla="*/ 2870072 w 2876550"/>
              <a:gd name="connsiteY50" fmla="*/ 0 h 7143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</a:cxnLst>
            <a:rect l="l" t="t" r="r" b="b"/>
            <a:pathLst>
              <a:path w="2876550" h="714375">
                <a:moveTo>
                  <a:pt x="2870072" y="0"/>
                </a:moveTo>
                <a:lnTo>
                  <a:pt x="2870072" y="0"/>
                </a:lnTo>
                <a:lnTo>
                  <a:pt x="2748915" y="20066"/>
                </a:lnTo>
                <a:lnTo>
                  <a:pt x="2625597" y="42291"/>
                </a:lnTo>
                <a:lnTo>
                  <a:pt x="2500121" y="66929"/>
                </a:lnTo>
                <a:lnTo>
                  <a:pt x="2370455" y="91440"/>
                </a:lnTo>
                <a:lnTo>
                  <a:pt x="2238629" y="120523"/>
                </a:lnTo>
                <a:lnTo>
                  <a:pt x="2102611" y="149479"/>
                </a:lnTo>
                <a:lnTo>
                  <a:pt x="1964435" y="183007"/>
                </a:lnTo>
                <a:lnTo>
                  <a:pt x="1821942" y="216535"/>
                </a:lnTo>
                <a:lnTo>
                  <a:pt x="1564767" y="281177"/>
                </a:lnTo>
                <a:lnTo>
                  <a:pt x="1313815" y="339216"/>
                </a:lnTo>
                <a:lnTo>
                  <a:pt x="1073530" y="392811"/>
                </a:lnTo>
                <a:lnTo>
                  <a:pt x="841882" y="444246"/>
                </a:lnTo>
                <a:lnTo>
                  <a:pt x="620776" y="488823"/>
                </a:lnTo>
                <a:lnTo>
                  <a:pt x="406019" y="529082"/>
                </a:lnTo>
                <a:lnTo>
                  <a:pt x="199770" y="566927"/>
                </a:lnTo>
                <a:lnTo>
                  <a:pt x="0" y="600456"/>
                </a:lnTo>
                <a:lnTo>
                  <a:pt x="138176" y="620522"/>
                </a:lnTo>
                <a:lnTo>
                  <a:pt x="270002" y="638429"/>
                </a:lnTo>
                <a:lnTo>
                  <a:pt x="397509" y="654050"/>
                </a:lnTo>
                <a:lnTo>
                  <a:pt x="522985" y="667385"/>
                </a:lnTo>
                <a:lnTo>
                  <a:pt x="644143" y="680847"/>
                </a:lnTo>
                <a:lnTo>
                  <a:pt x="761110" y="689737"/>
                </a:lnTo>
                <a:lnTo>
                  <a:pt x="873759" y="698627"/>
                </a:lnTo>
                <a:lnTo>
                  <a:pt x="984250" y="705358"/>
                </a:lnTo>
                <a:lnTo>
                  <a:pt x="1092707" y="709802"/>
                </a:lnTo>
                <a:lnTo>
                  <a:pt x="1196847" y="712088"/>
                </a:lnTo>
                <a:lnTo>
                  <a:pt x="1296796" y="714375"/>
                </a:lnTo>
                <a:lnTo>
                  <a:pt x="1394586" y="714375"/>
                </a:lnTo>
                <a:lnTo>
                  <a:pt x="1490344" y="712088"/>
                </a:lnTo>
                <a:lnTo>
                  <a:pt x="1583817" y="709802"/>
                </a:lnTo>
                <a:lnTo>
                  <a:pt x="1673097" y="705358"/>
                </a:lnTo>
                <a:lnTo>
                  <a:pt x="1760346" y="698627"/>
                </a:lnTo>
                <a:lnTo>
                  <a:pt x="1843278" y="692023"/>
                </a:lnTo>
                <a:lnTo>
                  <a:pt x="1926081" y="683006"/>
                </a:lnTo>
                <a:lnTo>
                  <a:pt x="2004821" y="671957"/>
                </a:lnTo>
                <a:lnTo>
                  <a:pt x="2083434" y="660781"/>
                </a:lnTo>
                <a:lnTo>
                  <a:pt x="2157856" y="647319"/>
                </a:lnTo>
                <a:lnTo>
                  <a:pt x="2232279" y="633984"/>
                </a:lnTo>
                <a:lnTo>
                  <a:pt x="2302509" y="618363"/>
                </a:lnTo>
                <a:lnTo>
                  <a:pt x="2372614" y="602741"/>
                </a:lnTo>
                <a:lnTo>
                  <a:pt x="2440685" y="584835"/>
                </a:lnTo>
                <a:lnTo>
                  <a:pt x="2506598" y="566927"/>
                </a:lnTo>
                <a:lnTo>
                  <a:pt x="2570353" y="546862"/>
                </a:lnTo>
                <a:lnTo>
                  <a:pt x="2634106" y="526796"/>
                </a:lnTo>
                <a:lnTo>
                  <a:pt x="2755265" y="482091"/>
                </a:lnTo>
                <a:lnTo>
                  <a:pt x="2872231" y="435229"/>
                </a:lnTo>
                <a:lnTo>
                  <a:pt x="2876550" y="433070"/>
                </a:lnTo>
                <a:lnTo>
                  <a:pt x="2876550" y="0"/>
                </a:lnTo>
                <a:lnTo>
                  <a:pt x="2870072" y="0"/>
                </a:lnTo>
              </a:path>
            </a:pathLst>
          </a:custGeom>
          <a:solidFill>
            <a:srgbClr val="F8F9F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 3"/>
          <p:cNvSpPr/>
          <p:nvPr/>
        </p:nvSpPr>
        <p:spPr>
          <a:xfrm>
            <a:off x="2619375" y="731901"/>
            <a:ext cx="5543550" cy="849248"/>
          </a:xfrm>
          <a:custGeom>
            <a:avLst/>
            <a:gdLst>
              <a:gd name="connsiteX0" fmla="*/ 5543550 w 5543550"/>
              <a:gd name="connsiteY0" fmla="*/ 795781 h 849248"/>
              <a:gd name="connsiteX1" fmla="*/ 5543550 w 5543550"/>
              <a:gd name="connsiteY1" fmla="*/ 795781 h 849248"/>
              <a:gd name="connsiteX2" fmla="*/ 5422392 w 5543550"/>
              <a:gd name="connsiteY2" fmla="*/ 780160 h 849248"/>
              <a:gd name="connsiteX3" fmla="*/ 5297043 w 5543550"/>
              <a:gd name="connsiteY3" fmla="*/ 764540 h 849248"/>
              <a:gd name="connsiteX4" fmla="*/ 5035550 w 5543550"/>
              <a:gd name="connsiteY4" fmla="*/ 726693 h 849248"/>
              <a:gd name="connsiteX5" fmla="*/ 4759197 w 5543550"/>
              <a:gd name="connsiteY5" fmla="*/ 679831 h 849248"/>
              <a:gd name="connsiteX6" fmla="*/ 4467986 w 5543550"/>
              <a:gd name="connsiteY6" fmla="*/ 628523 h 849248"/>
              <a:gd name="connsiteX7" fmla="*/ 4159757 w 5543550"/>
              <a:gd name="connsiteY7" fmla="*/ 566165 h 849248"/>
              <a:gd name="connsiteX8" fmla="*/ 3834510 w 5543550"/>
              <a:gd name="connsiteY8" fmla="*/ 497077 h 849248"/>
              <a:gd name="connsiteX9" fmla="*/ 3492372 w 5543550"/>
              <a:gd name="connsiteY9" fmla="*/ 416813 h 849248"/>
              <a:gd name="connsiteX10" fmla="*/ 3131058 w 5543550"/>
              <a:gd name="connsiteY10" fmla="*/ 329818 h 849248"/>
              <a:gd name="connsiteX11" fmla="*/ 2988564 w 5543550"/>
              <a:gd name="connsiteY11" fmla="*/ 296418 h 849248"/>
              <a:gd name="connsiteX12" fmla="*/ 2850388 w 5543550"/>
              <a:gd name="connsiteY12" fmla="*/ 263016 h 849248"/>
              <a:gd name="connsiteX13" fmla="*/ 2716529 w 5543550"/>
              <a:gd name="connsiteY13" fmla="*/ 234060 h 849248"/>
              <a:gd name="connsiteX14" fmla="*/ 2582545 w 5543550"/>
              <a:gd name="connsiteY14" fmla="*/ 204977 h 849248"/>
              <a:gd name="connsiteX15" fmla="*/ 2452878 w 5543550"/>
              <a:gd name="connsiteY15" fmla="*/ 180466 h 849248"/>
              <a:gd name="connsiteX16" fmla="*/ 2327528 w 5543550"/>
              <a:gd name="connsiteY16" fmla="*/ 155956 h 849248"/>
              <a:gd name="connsiteX17" fmla="*/ 2204211 w 5543550"/>
              <a:gd name="connsiteY17" fmla="*/ 133731 h 849248"/>
              <a:gd name="connsiteX18" fmla="*/ 2083053 w 5543550"/>
              <a:gd name="connsiteY18" fmla="*/ 113665 h 849248"/>
              <a:gd name="connsiteX19" fmla="*/ 1966214 w 5543550"/>
              <a:gd name="connsiteY19" fmla="*/ 95757 h 849248"/>
              <a:gd name="connsiteX20" fmla="*/ 1849246 w 5543550"/>
              <a:gd name="connsiteY20" fmla="*/ 80136 h 849248"/>
              <a:gd name="connsiteX21" fmla="*/ 1628266 w 5543550"/>
              <a:gd name="connsiteY21" fmla="*/ 51180 h 849248"/>
              <a:gd name="connsiteX22" fmla="*/ 1417828 w 5543550"/>
              <a:gd name="connsiteY22" fmla="*/ 31115 h 849248"/>
              <a:gd name="connsiteX23" fmla="*/ 1220089 w 5543550"/>
              <a:gd name="connsiteY23" fmla="*/ 15493 h 849248"/>
              <a:gd name="connsiteX24" fmla="*/ 1030859 w 5543550"/>
              <a:gd name="connsiteY24" fmla="*/ 4444 h 849248"/>
              <a:gd name="connsiteX25" fmla="*/ 852423 w 5543550"/>
              <a:gd name="connsiteY25" fmla="*/ 0 h 849248"/>
              <a:gd name="connsiteX26" fmla="*/ 684403 w 5543550"/>
              <a:gd name="connsiteY26" fmla="*/ 0 h 849248"/>
              <a:gd name="connsiteX27" fmla="*/ 527176 w 5543550"/>
              <a:gd name="connsiteY27" fmla="*/ 4444 h 849248"/>
              <a:gd name="connsiteX28" fmla="*/ 380492 w 5543550"/>
              <a:gd name="connsiteY28" fmla="*/ 11048 h 849248"/>
              <a:gd name="connsiteX29" fmla="*/ 244475 w 5543550"/>
              <a:gd name="connsiteY29" fmla="*/ 22225 h 849248"/>
              <a:gd name="connsiteX30" fmla="*/ 116967 w 5543550"/>
              <a:gd name="connsiteY30" fmla="*/ 35559 h 849248"/>
              <a:gd name="connsiteX31" fmla="*/ 0 w 5543550"/>
              <a:gd name="connsiteY31" fmla="*/ 53466 h 849248"/>
              <a:gd name="connsiteX32" fmla="*/ 163702 w 5543550"/>
              <a:gd name="connsiteY32" fmla="*/ 73532 h 849248"/>
              <a:gd name="connsiteX33" fmla="*/ 333755 w 5543550"/>
              <a:gd name="connsiteY33" fmla="*/ 95757 h 849248"/>
              <a:gd name="connsiteX34" fmla="*/ 510158 w 5543550"/>
              <a:gd name="connsiteY34" fmla="*/ 124713 h 849248"/>
              <a:gd name="connsiteX35" fmla="*/ 692911 w 5543550"/>
              <a:gd name="connsiteY35" fmla="*/ 155956 h 849248"/>
              <a:gd name="connsiteX36" fmla="*/ 882141 w 5543550"/>
              <a:gd name="connsiteY36" fmla="*/ 193929 h 849248"/>
              <a:gd name="connsiteX37" fmla="*/ 1077721 w 5543550"/>
              <a:gd name="connsiteY37" fmla="*/ 234060 h 849248"/>
              <a:gd name="connsiteX38" fmla="*/ 1281684 w 5543550"/>
              <a:gd name="connsiteY38" fmla="*/ 278637 h 849248"/>
              <a:gd name="connsiteX39" fmla="*/ 1490090 w 5543550"/>
              <a:gd name="connsiteY39" fmla="*/ 329818 h 849248"/>
              <a:gd name="connsiteX40" fmla="*/ 1866265 w 5543550"/>
              <a:gd name="connsiteY40" fmla="*/ 421259 h 849248"/>
              <a:gd name="connsiteX41" fmla="*/ 2223389 w 5543550"/>
              <a:gd name="connsiteY41" fmla="*/ 501523 h 849248"/>
              <a:gd name="connsiteX42" fmla="*/ 2559177 w 5543550"/>
              <a:gd name="connsiteY42" fmla="*/ 575056 h 849248"/>
              <a:gd name="connsiteX43" fmla="*/ 2722879 w 5543550"/>
              <a:gd name="connsiteY43" fmla="*/ 606298 h 849248"/>
              <a:gd name="connsiteX44" fmla="*/ 2878073 w 5543550"/>
              <a:gd name="connsiteY44" fmla="*/ 637540 h 849248"/>
              <a:gd name="connsiteX45" fmla="*/ 3031109 w 5543550"/>
              <a:gd name="connsiteY45" fmla="*/ 666495 h 849248"/>
              <a:gd name="connsiteX46" fmla="*/ 3179826 w 5543550"/>
              <a:gd name="connsiteY46" fmla="*/ 691006 h 849248"/>
              <a:gd name="connsiteX47" fmla="*/ 3324478 w 5543550"/>
              <a:gd name="connsiteY47" fmla="*/ 715518 h 849248"/>
              <a:gd name="connsiteX48" fmla="*/ 3464686 w 5543550"/>
              <a:gd name="connsiteY48" fmla="*/ 737743 h 849248"/>
              <a:gd name="connsiteX49" fmla="*/ 3600703 w 5543550"/>
              <a:gd name="connsiteY49" fmla="*/ 755649 h 849248"/>
              <a:gd name="connsiteX50" fmla="*/ 3732529 w 5543550"/>
              <a:gd name="connsiteY50" fmla="*/ 773429 h 849248"/>
              <a:gd name="connsiteX51" fmla="*/ 3860038 w 5543550"/>
              <a:gd name="connsiteY51" fmla="*/ 789051 h 849248"/>
              <a:gd name="connsiteX52" fmla="*/ 3985514 w 5543550"/>
              <a:gd name="connsiteY52" fmla="*/ 804671 h 849248"/>
              <a:gd name="connsiteX53" fmla="*/ 4106671 w 5543550"/>
              <a:gd name="connsiteY53" fmla="*/ 815848 h 849248"/>
              <a:gd name="connsiteX54" fmla="*/ 4223511 w 5543550"/>
              <a:gd name="connsiteY54" fmla="*/ 824737 h 849248"/>
              <a:gd name="connsiteX55" fmla="*/ 4336160 w 5543550"/>
              <a:gd name="connsiteY55" fmla="*/ 833627 h 849248"/>
              <a:gd name="connsiteX56" fmla="*/ 4446778 w 5543550"/>
              <a:gd name="connsiteY56" fmla="*/ 840359 h 849248"/>
              <a:gd name="connsiteX57" fmla="*/ 4555108 w 5543550"/>
              <a:gd name="connsiteY57" fmla="*/ 844804 h 849248"/>
              <a:gd name="connsiteX58" fmla="*/ 4659248 w 5543550"/>
              <a:gd name="connsiteY58" fmla="*/ 849248 h 849248"/>
              <a:gd name="connsiteX59" fmla="*/ 4759197 w 5543550"/>
              <a:gd name="connsiteY59" fmla="*/ 849248 h 849248"/>
              <a:gd name="connsiteX60" fmla="*/ 4856988 w 5543550"/>
              <a:gd name="connsiteY60" fmla="*/ 849248 h 849248"/>
              <a:gd name="connsiteX61" fmla="*/ 4952618 w 5543550"/>
              <a:gd name="connsiteY61" fmla="*/ 846962 h 849248"/>
              <a:gd name="connsiteX62" fmla="*/ 5044058 w 5543550"/>
              <a:gd name="connsiteY62" fmla="*/ 844804 h 849248"/>
              <a:gd name="connsiteX63" fmla="*/ 5133340 w 5543550"/>
              <a:gd name="connsiteY63" fmla="*/ 840359 h 849248"/>
              <a:gd name="connsiteX64" fmla="*/ 5220461 w 5543550"/>
              <a:gd name="connsiteY64" fmla="*/ 833627 h 849248"/>
              <a:gd name="connsiteX65" fmla="*/ 5305425 w 5543550"/>
              <a:gd name="connsiteY65" fmla="*/ 824737 h 849248"/>
              <a:gd name="connsiteX66" fmla="*/ 5386196 w 5543550"/>
              <a:gd name="connsiteY66" fmla="*/ 815848 h 849248"/>
              <a:gd name="connsiteX67" fmla="*/ 5466968 w 5543550"/>
              <a:gd name="connsiteY67" fmla="*/ 806957 h 849248"/>
              <a:gd name="connsiteX68" fmla="*/ 5543550 w 5543550"/>
              <a:gd name="connsiteY68" fmla="*/ 795781 h 84924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  <a:cxn ang="68">
                <a:pos x="connsiteX68" y="connsiteY68"/>
              </a:cxn>
            </a:cxnLst>
            <a:rect l="l" t="t" r="r" b="b"/>
            <a:pathLst>
              <a:path w="5543550" h="849248">
                <a:moveTo>
                  <a:pt x="5543550" y="795781"/>
                </a:moveTo>
                <a:lnTo>
                  <a:pt x="5543550" y="795781"/>
                </a:lnTo>
                <a:lnTo>
                  <a:pt x="5422392" y="780160"/>
                </a:lnTo>
                <a:lnTo>
                  <a:pt x="5297043" y="764540"/>
                </a:lnTo>
                <a:lnTo>
                  <a:pt x="5035550" y="726693"/>
                </a:lnTo>
                <a:lnTo>
                  <a:pt x="4759197" y="679831"/>
                </a:lnTo>
                <a:lnTo>
                  <a:pt x="4467986" y="628523"/>
                </a:lnTo>
                <a:lnTo>
                  <a:pt x="4159757" y="566165"/>
                </a:lnTo>
                <a:lnTo>
                  <a:pt x="3834510" y="497077"/>
                </a:lnTo>
                <a:lnTo>
                  <a:pt x="3492372" y="416813"/>
                </a:lnTo>
                <a:lnTo>
                  <a:pt x="3131058" y="329818"/>
                </a:lnTo>
                <a:lnTo>
                  <a:pt x="2988564" y="296418"/>
                </a:lnTo>
                <a:lnTo>
                  <a:pt x="2850388" y="263016"/>
                </a:lnTo>
                <a:lnTo>
                  <a:pt x="2716529" y="234060"/>
                </a:lnTo>
                <a:lnTo>
                  <a:pt x="2582545" y="204977"/>
                </a:lnTo>
                <a:lnTo>
                  <a:pt x="2452878" y="180466"/>
                </a:lnTo>
                <a:lnTo>
                  <a:pt x="2327528" y="155956"/>
                </a:lnTo>
                <a:lnTo>
                  <a:pt x="2204211" y="133731"/>
                </a:lnTo>
                <a:lnTo>
                  <a:pt x="2083053" y="113665"/>
                </a:lnTo>
                <a:lnTo>
                  <a:pt x="1966214" y="95757"/>
                </a:lnTo>
                <a:lnTo>
                  <a:pt x="1849246" y="80136"/>
                </a:lnTo>
                <a:lnTo>
                  <a:pt x="1628266" y="51180"/>
                </a:lnTo>
                <a:lnTo>
                  <a:pt x="1417828" y="31115"/>
                </a:lnTo>
                <a:lnTo>
                  <a:pt x="1220089" y="15493"/>
                </a:lnTo>
                <a:lnTo>
                  <a:pt x="1030859" y="4444"/>
                </a:lnTo>
                <a:lnTo>
                  <a:pt x="852423" y="0"/>
                </a:lnTo>
                <a:lnTo>
                  <a:pt x="684403" y="0"/>
                </a:lnTo>
                <a:lnTo>
                  <a:pt x="527176" y="4444"/>
                </a:lnTo>
                <a:lnTo>
                  <a:pt x="380492" y="11048"/>
                </a:lnTo>
                <a:lnTo>
                  <a:pt x="244475" y="22225"/>
                </a:lnTo>
                <a:lnTo>
                  <a:pt x="116967" y="35559"/>
                </a:lnTo>
                <a:lnTo>
                  <a:pt x="0" y="53466"/>
                </a:lnTo>
                <a:lnTo>
                  <a:pt x="163702" y="73532"/>
                </a:lnTo>
                <a:lnTo>
                  <a:pt x="333755" y="95757"/>
                </a:lnTo>
                <a:lnTo>
                  <a:pt x="510158" y="124713"/>
                </a:lnTo>
                <a:lnTo>
                  <a:pt x="692911" y="155956"/>
                </a:lnTo>
                <a:lnTo>
                  <a:pt x="882141" y="193929"/>
                </a:lnTo>
                <a:lnTo>
                  <a:pt x="1077721" y="234060"/>
                </a:lnTo>
                <a:lnTo>
                  <a:pt x="1281684" y="278637"/>
                </a:lnTo>
                <a:lnTo>
                  <a:pt x="1490090" y="329818"/>
                </a:lnTo>
                <a:lnTo>
                  <a:pt x="1866265" y="421259"/>
                </a:lnTo>
                <a:lnTo>
                  <a:pt x="2223389" y="501523"/>
                </a:lnTo>
                <a:lnTo>
                  <a:pt x="2559177" y="575056"/>
                </a:lnTo>
                <a:lnTo>
                  <a:pt x="2722879" y="606298"/>
                </a:lnTo>
                <a:lnTo>
                  <a:pt x="2878073" y="637540"/>
                </a:lnTo>
                <a:lnTo>
                  <a:pt x="3031109" y="666495"/>
                </a:lnTo>
                <a:lnTo>
                  <a:pt x="3179826" y="691006"/>
                </a:lnTo>
                <a:lnTo>
                  <a:pt x="3324478" y="715518"/>
                </a:lnTo>
                <a:lnTo>
                  <a:pt x="3464686" y="737743"/>
                </a:lnTo>
                <a:lnTo>
                  <a:pt x="3600703" y="755649"/>
                </a:lnTo>
                <a:lnTo>
                  <a:pt x="3732529" y="773429"/>
                </a:lnTo>
                <a:lnTo>
                  <a:pt x="3860038" y="789051"/>
                </a:lnTo>
                <a:lnTo>
                  <a:pt x="3985514" y="804671"/>
                </a:lnTo>
                <a:lnTo>
                  <a:pt x="4106671" y="815848"/>
                </a:lnTo>
                <a:lnTo>
                  <a:pt x="4223511" y="824737"/>
                </a:lnTo>
                <a:lnTo>
                  <a:pt x="4336160" y="833627"/>
                </a:lnTo>
                <a:lnTo>
                  <a:pt x="4446778" y="840359"/>
                </a:lnTo>
                <a:lnTo>
                  <a:pt x="4555108" y="844804"/>
                </a:lnTo>
                <a:lnTo>
                  <a:pt x="4659248" y="849248"/>
                </a:lnTo>
                <a:lnTo>
                  <a:pt x="4759197" y="849248"/>
                </a:lnTo>
                <a:lnTo>
                  <a:pt x="4856988" y="849248"/>
                </a:lnTo>
                <a:lnTo>
                  <a:pt x="4952618" y="846962"/>
                </a:lnTo>
                <a:lnTo>
                  <a:pt x="5044058" y="844804"/>
                </a:lnTo>
                <a:lnTo>
                  <a:pt x="5133340" y="840359"/>
                </a:lnTo>
                <a:lnTo>
                  <a:pt x="5220461" y="833627"/>
                </a:lnTo>
                <a:lnTo>
                  <a:pt x="5305425" y="824737"/>
                </a:lnTo>
                <a:lnTo>
                  <a:pt x="5386196" y="815848"/>
                </a:lnTo>
                <a:lnTo>
                  <a:pt x="5466968" y="806957"/>
                </a:lnTo>
                <a:lnTo>
                  <a:pt x="5543550" y="795781"/>
                </a:lnTo>
              </a:path>
            </a:pathLst>
          </a:custGeom>
          <a:solidFill>
            <a:srgbClr val="F5F7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3"/>
          <p:cNvSpPr/>
          <p:nvPr/>
        </p:nvSpPr>
        <p:spPr>
          <a:xfrm>
            <a:off x="2822575" y="736600"/>
            <a:ext cx="5480050" cy="787400"/>
          </a:xfrm>
          <a:custGeom>
            <a:avLst/>
            <a:gdLst>
              <a:gd name="connsiteX0" fmla="*/ 6350 w 5480050"/>
              <a:gd name="connsiteY0" fmla="*/ 84455 h 787400"/>
              <a:gd name="connsiteX1" fmla="*/ 6350 w 5480050"/>
              <a:gd name="connsiteY1" fmla="*/ 84455 h 787400"/>
              <a:gd name="connsiteX2" fmla="*/ 25526 w 5480050"/>
              <a:gd name="connsiteY2" fmla="*/ 80010 h 787400"/>
              <a:gd name="connsiteX3" fmla="*/ 82930 w 5480050"/>
              <a:gd name="connsiteY3" fmla="*/ 68833 h 787400"/>
              <a:gd name="connsiteX4" fmla="*/ 180720 w 5480050"/>
              <a:gd name="connsiteY4" fmla="*/ 53212 h 787400"/>
              <a:gd name="connsiteX5" fmla="*/ 244475 w 5480050"/>
              <a:gd name="connsiteY5" fmla="*/ 44323 h 787400"/>
              <a:gd name="connsiteX6" fmla="*/ 318770 w 5480050"/>
              <a:gd name="connsiteY6" fmla="*/ 35433 h 787400"/>
              <a:gd name="connsiteX7" fmla="*/ 401701 w 5480050"/>
              <a:gd name="connsiteY7" fmla="*/ 28701 h 787400"/>
              <a:gd name="connsiteX8" fmla="*/ 497332 w 5480050"/>
              <a:gd name="connsiteY8" fmla="*/ 21970 h 787400"/>
              <a:gd name="connsiteX9" fmla="*/ 601598 w 5480050"/>
              <a:gd name="connsiteY9" fmla="*/ 15240 h 787400"/>
              <a:gd name="connsiteX10" fmla="*/ 718439 w 5480050"/>
              <a:gd name="connsiteY10" fmla="*/ 10794 h 787400"/>
              <a:gd name="connsiteX11" fmla="*/ 845946 w 5480050"/>
              <a:gd name="connsiteY11" fmla="*/ 8636 h 787400"/>
              <a:gd name="connsiteX12" fmla="*/ 984122 w 5480050"/>
              <a:gd name="connsiteY12" fmla="*/ 6350 h 787400"/>
              <a:gd name="connsiteX13" fmla="*/ 1132966 w 5480050"/>
              <a:gd name="connsiteY13" fmla="*/ 8636 h 787400"/>
              <a:gd name="connsiteX14" fmla="*/ 1292352 w 5480050"/>
              <a:gd name="connsiteY14" fmla="*/ 13080 h 787400"/>
              <a:gd name="connsiteX15" fmla="*/ 1464564 w 5480050"/>
              <a:gd name="connsiteY15" fmla="*/ 21970 h 787400"/>
              <a:gd name="connsiteX16" fmla="*/ 1647444 w 5480050"/>
              <a:gd name="connsiteY16" fmla="*/ 33147 h 787400"/>
              <a:gd name="connsiteX17" fmla="*/ 1840865 w 5480050"/>
              <a:gd name="connsiteY17" fmla="*/ 51054 h 787400"/>
              <a:gd name="connsiteX18" fmla="*/ 2046985 w 5480050"/>
              <a:gd name="connsiteY18" fmla="*/ 71119 h 787400"/>
              <a:gd name="connsiteX19" fmla="*/ 2265934 w 5480050"/>
              <a:gd name="connsiteY19" fmla="*/ 95630 h 787400"/>
              <a:gd name="connsiteX20" fmla="*/ 2495550 w 5480050"/>
              <a:gd name="connsiteY20" fmla="*/ 124713 h 787400"/>
              <a:gd name="connsiteX21" fmla="*/ 2737865 w 5480050"/>
              <a:gd name="connsiteY21" fmla="*/ 160400 h 787400"/>
              <a:gd name="connsiteX22" fmla="*/ 2990850 w 5480050"/>
              <a:gd name="connsiteY22" fmla="*/ 200533 h 787400"/>
              <a:gd name="connsiteX23" fmla="*/ 3256534 w 5480050"/>
              <a:gd name="connsiteY23" fmla="*/ 247522 h 787400"/>
              <a:gd name="connsiteX24" fmla="*/ 3535045 w 5480050"/>
              <a:gd name="connsiteY24" fmla="*/ 303275 h 787400"/>
              <a:gd name="connsiteX25" fmla="*/ 3826256 w 5480050"/>
              <a:gd name="connsiteY25" fmla="*/ 363600 h 787400"/>
              <a:gd name="connsiteX26" fmla="*/ 4130293 w 5480050"/>
              <a:gd name="connsiteY26" fmla="*/ 430530 h 787400"/>
              <a:gd name="connsiteX27" fmla="*/ 4447031 w 5480050"/>
              <a:gd name="connsiteY27" fmla="*/ 506475 h 787400"/>
              <a:gd name="connsiteX28" fmla="*/ 4776469 w 5480050"/>
              <a:gd name="connsiteY28" fmla="*/ 589025 h 787400"/>
              <a:gd name="connsiteX29" fmla="*/ 5118734 w 5480050"/>
              <a:gd name="connsiteY29" fmla="*/ 680592 h 787400"/>
              <a:gd name="connsiteX30" fmla="*/ 5473700 w 5480050"/>
              <a:gd name="connsiteY30" fmla="*/ 781050 h 787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</a:cxnLst>
            <a:rect l="l" t="t" r="r" b="b"/>
            <a:pathLst>
              <a:path w="5480050" h="787400">
                <a:moveTo>
                  <a:pt x="6350" y="84455"/>
                </a:moveTo>
                <a:lnTo>
                  <a:pt x="6350" y="84455"/>
                </a:lnTo>
                <a:lnTo>
                  <a:pt x="25526" y="80010"/>
                </a:lnTo>
                <a:lnTo>
                  <a:pt x="82930" y="68833"/>
                </a:lnTo>
                <a:lnTo>
                  <a:pt x="180720" y="53212"/>
                </a:lnTo>
                <a:lnTo>
                  <a:pt x="244475" y="44323"/>
                </a:lnTo>
                <a:lnTo>
                  <a:pt x="318770" y="35433"/>
                </a:lnTo>
                <a:lnTo>
                  <a:pt x="401701" y="28701"/>
                </a:lnTo>
                <a:lnTo>
                  <a:pt x="497332" y="21970"/>
                </a:lnTo>
                <a:lnTo>
                  <a:pt x="601598" y="15240"/>
                </a:lnTo>
                <a:lnTo>
                  <a:pt x="718439" y="10794"/>
                </a:lnTo>
                <a:lnTo>
                  <a:pt x="845946" y="8636"/>
                </a:lnTo>
                <a:lnTo>
                  <a:pt x="984122" y="6350"/>
                </a:lnTo>
                <a:lnTo>
                  <a:pt x="1132966" y="8636"/>
                </a:lnTo>
                <a:lnTo>
                  <a:pt x="1292352" y="13080"/>
                </a:lnTo>
                <a:lnTo>
                  <a:pt x="1464564" y="21970"/>
                </a:lnTo>
                <a:lnTo>
                  <a:pt x="1647444" y="33147"/>
                </a:lnTo>
                <a:lnTo>
                  <a:pt x="1840865" y="51054"/>
                </a:lnTo>
                <a:lnTo>
                  <a:pt x="2046985" y="71119"/>
                </a:lnTo>
                <a:lnTo>
                  <a:pt x="2265934" y="95630"/>
                </a:lnTo>
                <a:lnTo>
                  <a:pt x="2495550" y="124713"/>
                </a:lnTo>
                <a:lnTo>
                  <a:pt x="2737865" y="160400"/>
                </a:lnTo>
                <a:lnTo>
                  <a:pt x="2990850" y="200533"/>
                </a:lnTo>
                <a:lnTo>
                  <a:pt x="3256534" y="247522"/>
                </a:lnTo>
                <a:lnTo>
                  <a:pt x="3535045" y="303275"/>
                </a:lnTo>
                <a:lnTo>
                  <a:pt x="3826256" y="363600"/>
                </a:lnTo>
                <a:lnTo>
                  <a:pt x="4130293" y="430530"/>
                </a:lnTo>
                <a:lnTo>
                  <a:pt x="4447031" y="506475"/>
                </a:lnTo>
                <a:lnTo>
                  <a:pt x="4776469" y="589025"/>
                </a:lnTo>
                <a:lnTo>
                  <a:pt x="5118734" y="680592"/>
                </a:lnTo>
                <a:lnTo>
                  <a:pt x="5473700" y="781050"/>
                </a:lnTo>
              </a:path>
            </a:pathLst>
          </a:custGeom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Freeform 3"/>
          <p:cNvSpPr/>
          <p:nvPr/>
        </p:nvSpPr>
        <p:spPr>
          <a:xfrm>
            <a:off x="5602351" y="723900"/>
            <a:ext cx="3321050" cy="663575"/>
          </a:xfrm>
          <a:custGeom>
            <a:avLst/>
            <a:gdLst>
              <a:gd name="connsiteX0" fmla="*/ 6350 w 3321050"/>
              <a:gd name="connsiteY0" fmla="*/ 657225 h 663575"/>
              <a:gd name="connsiteX1" fmla="*/ 6350 w 3321050"/>
              <a:gd name="connsiteY1" fmla="*/ 657225 h 663575"/>
              <a:gd name="connsiteX2" fmla="*/ 101980 w 3321050"/>
              <a:gd name="connsiteY2" fmla="*/ 630427 h 663575"/>
              <a:gd name="connsiteX3" fmla="*/ 363473 w 3321050"/>
              <a:gd name="connsiteY3" fmla="*/ 561339 h 663575"/>
              <a:gd name="connsiteX4" fmla="*/ 544195 w 3321050"/>
              <a:gd name="connsiteY4" fmla="*/ 514603 h 663575"/>
              <a:gd name="connsiteX5" fmla="*/ 752602 w 3321050"/>
              <a:gd name="connsiteY5" fmla="*/ 463296 h 663575"/>
              <a:gd name="connsiteX6" fmla="*/ 984377 w 3321050"/>
              <a:gd name="connsiteY6" fmla="*/ 407542 h 663575"/>
              <a:gd name="connsiteX7" fmla="*/ 1233042 w 3321050"/>
              <a:gd name="connsiteY7" fmla="*/ 347344 h 663575"/>
              <a:gd name="connsiteX8" fmla="*/ 1496694 w 3321050"/>
              <a:gd name="connsiteY8" fmla="*/ 289433 h 663575"/>
              <a:gd name="connsiteX9" fmla="*/ 1766823 w 3321050"/>
              <a:gd name="connsiteY9" fmla="*/ 231521 h 663575"/>
              <a:gd name="connsiteX10" fmla="*/ 2043176 w 3321050"/>
              <a:gd name="connsiteY10" fmla="*/ 177927 h 663575"/>
              <a:gd name="connsiteX11" fmla="*/ 2317495 w 3321050"/>
              <a:gd name="connsiteY11" fmla="*/ 126746 h 663575"/>
              <a:gd name="connsiteX12" fmla="*/ 2453513 w 3321050"/>
              <a:gd name="connsiteY12" fmla="*/ 104394 h 663575"/>
              <a:gd name="connsiteX13" fmla="*/ 2585339 w 3321050"/>
              <a:gd name="connsiteY13" fmla="*/ 82169 h 663575"/>
              <a:gd name="connsiteX14" fmla="*/ 2717165 w 3321050"/>
              <a:gd name="connsiteY14" fmla="*/ 64262 h 663575"/>
              <a:gd name="connsiteX15" fmla="*/ 2844800 w 3321050"/>
              <a:gd name="connsiteY15" fmla="*/ 46481 h 663575"/>
              <a:gd name="connsiteX16" fmla="*/ 2970148 w 3321050"/>
              <a:gd name="connsiteY16" fmla="*/ 33147 h 663575"/>
              <a:gd name="connsiteX17" fmla="*/ 3089275 w 3321050"/>
              <a:gd name="connsiteY17" fmla="*/ 21970 h 663575"/>
              <a:gd name="connsiteX18" fmla="*/ 3204082 w 3321050"/>
              <a:gd name="connsiteY18" fmla="*/ 13080 h 663575"/>
              <a:gd name="connsiteX19" fmla="*/ 3314700 w 3321050"/>
              <a:gd name="connsiteY19" fmla="*/ 6350 h 6635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</a:cxnLst>
            <a:rect l="l" t="t" r="r" b="b"/>
            <a:pathLst>
              <a:path w="3321050" h="663575">
                <a:moveTo>
                  <a:pt x="6350" y="657225"/>
                </a:moveTo>
                <a:lnTo>
                  <a:pt x="6350" y="657225"/>
                </a:lnTo>
                <a:lnTo>
                  <a:pt x="101980" y="630427"/>
                </a:lnTo>
                <a:lnTo>
                  <a:pt x="363473" y="561339"/>
                </a:lnTo>
                <a:lnTo>
                  <a:pt x="544195" y="514603"/>
                </a:lnTo>
                <a:lnTo>
                  <a:pt x="752602" y="463296"/>
                </a:lnTo>
                <a:lnTo>
                  <a:pt x="984377" y="407542"/>
                </a:lnTo>
                <a:lnTo>
                  <a:pt x="1233042" y="347344"/>
                </a:lnTo>
                <a:lnTo>
                  <a:pt x="1496694" y="289433"/>
                </a:lnTo>
                <a:lnTo>
                  <a:pt x="1766823" y="231521"/>
                </a:lnTo>
                <a:lnTo>
                  <a:pt x="2043176" y="177927"/>
                </a:lnTo>
                <a:lnTo>
                  <a:pt x="2317495" y="126746"/>
                </a:lnTo>
                <a:lnTo>
                  <a:pt x="2453513" y="104394"/>
                </a:lnTo>
                <a:lnTo>
                  <a:pt x="2585339" y="82169"/>
                </a:lnTo>
                <a:lnTo>
                  <a:pt x="2717165" y="64262"/>
                </a:lnTo>
                <a:lnTo>
                  <a:pt x="2844800" y="46481"/>
                </a:lnTo>
                <a:lnTo>
                  <a:pt x="2970148" y="33147"/>
                </a:lnTo>
                <a:lnTo>
                  <a:pt x="3089275" y="21970"/>
                </a:lnTo>
                <a:lnTo>
                  <a:pt x="3204082" y="13080"/>
                </a:lnTo>
                <a:lnTo>
                  <a:pt x="3314700" y="6350"/>
                </a:lnTo>
              </a:path>
            </a:pathLst>
          </a:custGeom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/>
        </p:nvSpPr>
        <p:spPr>
          <a:xfrm>
            <a:off x="211137" y="714375"/>
            <a:ext cx="8723312" cy="1330325"/>
          </a:xfrm>
          <a:custGeom>
            <a:avLst/>
            <a:gdLst>
              <a:gd name="connsiteX0" fmla="*/ 8718994 w 8723312"/>
              <a:gd name="connsiteY0" fmla="*/ 571372 h 1330325"/>
              <a:gd name="connsiteX1" fmla="*/ 8718994 w 8723312"/>
              <a:gd name="connsiteY1" fmla="*/ 571372 h 1330325"/>
              <a:gd name="connsiteX2" fmla="*/ 8638222 w 8723312"/>
              <a:gd name="connsiteY2" fmla="*/ 604900 h 1330325"/>
              <a:gd name="connsiteX3" fmla="*/ 8557323 w 8723312"/>
              <a:gd name="connsiteY3" fmla="*/ 636142 h 1330325"/>
              <a:gd name="connsiteX4" fmla="*/ 8472106 w 8723312"/>
              <a:gd name="connsiteY4" fmla="*/ 665099 h 1330325"/>
              <a:gd name="connsiteX5" fmla="*/ 8384857 w 8723312"/>
              <a:gd name="connsiteY5" fmla="*/ 691896 h 1330325"/>
              <a:gd name="connsiteX6" fmla="*/ 8295449 w 8723312"/>
              <a:gd name="connsiteY6" fmla="*/ 718692 h 1330325"/>
              <a:gd name="connsiteX7" fmla="*/ 8201850 w 8723312"/>
              <a:gd name="connsiteY7" fmla="*/ 743330 h 1330325"/>
              <a:gd name="connsiteX8" fmla="*/ 8105965 w 8723312"/>
              <a:gd name="connsiteY8" fmla="*/ 763397 h 1330325"/>
              <a:gd name="connsiteX9" fmla="*/ 8005889 w 8723312"/>
              <a:gd name="connsiteY9" fmla="*/ 783463 h 1330325"/>
              <a:gd name="connsiteX10" fmla="*/ 7901622 w 8723312"/>
              <a:gd name="connsiteY10" fmla="*/ 801369 h 1330325"/>
              <a:gd name="connsiteX11" fmla="*/ 7793037 w 8723312"/>
              <a:gd name="connsiteY11" fmla="*/ 814705 h 1330325"/>
              <a:gd name="connsiteX12" fmla="*/ 7680261 w 8723312"/>
              <a:gd name="connsiteY12" fmla="*/ 828166 h 1330325"/>
              <a:gd name="connsiteX13" fmla="*/ 7563167 w 8723312"/>
              <a:gd name="connsiteY13" fmla="*/ 837057 h 1330325"/>
              <a:gd name="connsiteX14" fmla="*/ 7441882 w 8723312"/>
              <a:gd name="connsiteY14" fmla="*/ 845947 h 1330325"/>
              <a:gd name="connsiteX15" fmla="*/ 7314120 w 8723312"/>
              <a:gd name="connsiteY15" fmla="*/ 850391 h 1330325"/>
              <a:gd name="connsiteX16" fmla="*/ 7182167 w 8723312"/>
              <a:gd name="connsiteY16" fmla="*/ 850391 h 1330325"/>
              <a:gd name="connsiteX17" fmla="*/ 7043737 w 8723312"/>
              <a:gd name="connsiteY17" fmla="*/ 848233 h 1330325"/>
              <a:gd name="connsiteX18" fmla="*/ 6899084 w 8723312"/>
              <a:gd name="connsiteY18" fmla="*/ 843788 h 1330325"/>
              <a:gd name="connsiteX19" fmla="*/ 6749986 w 8723312"/>
              <a:gd name="connsiteY19" fmla="*/ 837057 h 1330325"/>
              <a:gd name="connsiteX20" fmla="*/ 6594665 w 8723312"/>
              <a:gd name="connsiteY20" fmla="*/ 825880 h 1330325"/>
              <a:gd name="connsiteX21" fmla="*/ 6430708 w 8723312"/>
              <a:gd name="connsiteY21" fmla="*/ 810260 h 1330325"/>
              <a:gd name="connsiteX22" fmla="*/ 6260401 w 8723312"/>
              <a:gd name="connsiteY22" fmla="*/ 792352 h 1330325"/>
              <a:gd name="connsiteX23" fmla="*/ 6083744 w 8723312"/>
              <a:gd name="connsiteY23" fmla="*/ 770127 h 1330325"/>
              <a:gd name="connsiteX24" fmla="*/ 5900737 w 8723312"/>
              <a:gd name="connsiteY24" fmla="*/ 745489 h 1330325"/>
              <a:gd name="connsiteX25" fmla="*/ 5709094 w 8723312"/>
              <a:gd name="connsiteY25" fmla="*/ 716533 h 1330325"/>
              <a:gd name="connsiteX26" fmla="*/ 5509069 w 8723312"/>
              <a:gd name="connsiteY26" fmla="*/ 683005 h 1330325"/>
              <a:gd name="connsiteX27" fmla="*/ 5302567 w 8723312"/>
              <a:gd name="connsiteY27" fmla="*/ 645033 h 1330325"/>
              <a:gd name="connsiteX28" fmla="*/ 5085397 w 8723312"/>
              <a:gd name="connsiteY28" fmla="*/ 602614 h 1330325"/>
              <a:gd name="connsiteX29" fmla="*/ 4861877 w 8723312"/>
              <a:gd name="connsiteY29" fmla="*/ 558038 h 1330325"/>
              <a:gd name="connsiteX30" fmla="*/ 4627689 w 8723312"/>
              <a:gd name="connsiteY30" fmla="*/ 506730 h 1330325"/>
              <a:gd name="connsiteX31" fmla="*/ 4387151 w 8723312"/>
              <a:gd name="connsiteY31" fmla="*/ 453136 h 1330325"/>
              <a:gd name="connsiteX32" fmla="*/ 4136072 w 8723312"/>
              <a:gd name="connsiteY32" fmla="*/ 395097 h 1330325"/>
              <a:gd name="connsiteX33" fmla="*/ 3874198 w 8723312"/>
              <a:gd name="connsiteY33" fmla="*/ 330327 h 1330325"/>
              <a:gd name="connsiteX34" fmla="*/ 3614483 w 8723312"/>
              <a:gd name="connsiteY34" fmla="*/ 267842 h 1330325"/>
              <a:gd name="connsiteX35" fmla="*/ 3363277 w 8723312"/>
              <a:gd name="connsiteY35" fmla="*/ 214249 h 1330325"/>
              <a:gd name="connsiteX36" fmla="*/ 3122739 w 8723312"/>
              <a:gd name="connsiteY36" fmla="*/ 165227 h 1330325"/>
              <a:gd name="connsiteX37" fmla="*/ 2892869 w 8723312"/>
              <a:gd name="connsiteY37" fmla="*/ 124967 h 1330325"/>
              <a:gd name="connsiteX38" fmla="*/ 2673667 w 8723312"/>
              <a:gd name="connsiteY38" fmla="*/ 91566 h 1330325"/>
              <a:gd name="connsiteX39" fmla="*/ 2462847 w 8723312"/>
              <a:gd name="connsiteY39" fmla="*/ 62483 h 1330325"/>
              <a:gd name="connsiteX40" fmla="*/ 2262822 w 8723312"/>
              <a:gd name="connsiteY40" fmla="*/ 40131 h 1330325"/>
              <a:gd name="connsiteX41" fmla="*/ 2073338 w 8723312"/>
              <a:gd name="connsiteY41" fmla="*/ 22351 h 1330325"/>
              <a:gd name="connsiteX42" fmla="*/ 1890204 w 8723312"/>
              <a:gd name="connsiteY42" fmla="*/ 11176 h 1330325"/>
              <a:gd name="connsiteX43" fmla="*/ 1720024 w 8723312"/>
              <a:gd name="connsiteY43" fmla="*/ 2286 h 1330325"/>
              <a:gd name="connsiteX44" fmla="*/ 1556067 w 8723312"/>
              <a:gd name="connsiteY44" fmla="*/ 0 h 1330325"/>
              <a:gd name="connsiteX45" fmla="*/ 1402778 w 8723312"/>
              <a:gd name="connsiteY45" fmla="*/ 0 h 1330325"/>
              <a:gd name="connsiteX46" fmla="*/ 1257998 w 8723312"/>
              <a:gd name="connsiteY46" fmla="*/ 4444 h 1330325"/>
              <a:gd name="connsiteX47" fmla="*/ 1121854 w 8723312"/>
              <a:gd name="connsiteY47" fmla="*/ 11176 h 1330325"/>
              <a:gd name="connsiteX48" fmla="*/ 994092 w 8723312"/>
              <a:gd name="connsiteY48" fmla="*/ 22351 h 1330325"/>
              <a:gd name="connsiteX49" fmla="*/ 874890 w 8723312"/>
              <a:gd name="connsiteY49" fmla="*/ 33527 h 1330325"/>
              <a:gd name="connsiteX50" fmla="*/ 762063 w 8723312"/>
              <a:gd name="connsiteY50" fmla="*/ 49148 h 1330325"/>
              <a:gd name="connsiteX51" fmla="*/ 659891 w 8723312"/>
              <a:gd name="connsiteY51" fmla="*/ 64769 h 1330325"/>
              <a:gd name="connsiteX52" fmla="*/ 564095 w 8723312"/>
              <a:gd name="connsiteY52" fmla="*/ 82550 h 1330325"/>
              <a:gd name="connsiteX53" fmla="*/ 478955 w 8723312"/>
              <a:gd name="connsiteY53" fmla="*/ 102616 h 1330325"/>
              <a:gd name="connsiteX54" fmla="*/ 398068 w 8723312"/>
              <a:gd name="connsiteY54" fmla="*/ 120522 h 1330325"/>
              <a:gd name="connsiteX55" fmla="*/ 327812 w 8723312"/>
              <a:gd name="connsiteY55" fmla="*/ 140588 h 1330325"/>
              <a:gd name="connsiteX56" fmla="*/ 263956 w 8723312"/>
              <a:gd name="connsiteY56" fmla="*/ 160655 h 1330325"/>
              <a:gd name="connsiteX57" fmla="*/ 206476 w 8723312"/>
              <a:gd name="connsiteY57" fmla="*/ 178561 h 1330325"/>
              <a:gd name="connsiteX58" fmla="*/ 157518 w 8723312"/>
              <a:gd name="connsiteY58" fmla="*/ 196469 h 1330325"/>
              <a:gd name="connsiteX59" fmla="*/ 114947 w 8723312"/>
              <a:gd name="connsiteY59" fmla="*/ 214249 h 1330325"/>
              <a:gd name="connsiteX60" fmla="*/ 51092 w 8723312"/>
              <a:gd name="connsiteY60" fmla="*/ 241046 h 1330325"/>
              <a:gd name="connsiteX61" fmla="*/ 12776 w 8723312"/>
              <a:gd name="connsiteY61" fmla="*/ 261111 h 1330325"/>
              <a:gd name="connsiteX62" fmla="*/ 0 w 8723312"/>
              <a:gd name="connsiteY62" fmla="*/ 267842 h 1330325"/>
              <a:gd name="connsiteX63" fmla="*/ 0 w 8723312"/>
              <a:gd name="connsiteY63" fmla="*/ 1330325 h 1330325"/>
              <a:gd name="connsiteX64" fmla="*/ 8718994 w 8723312"/>
              <a:gd name="connsiteY64" fmla="*/ 1330325 h 1330325"/>
              <a:gd name="connsiteX65" fmla="*/ 8723312 w 8723312"/>
              <a:gd name="connsiteY65" fmla="*/ 1323594 h 1330325"/>
              <a:gd name="connsiteX66" fmla="*/ 8723312 w 8723312"/>
              <a:gd name="connsiteY66" fmla="*/ 569213 h 1330325"/>
              <a:gd name="connsiteX67" fmla="*/ 8718994 w 8723312"/>
              <a:gd name="connsiteY67" fmla="*/ 571372 h 133032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</a:cxnLst>
            <a:rect l="l" t="t" r="r" b="b"/>
            <a:pathLst>
              <a:path w="8723312" h="1330325">
                <a:moveTo>
                  <a:pt x="8718994" y="571372"/>
                </a:moveTo>
                <a:lnTo>
                  <a:pt x="8718994" y="571372"/>
                </a:lnTo>
                <a:lnTo>
                  <a:pt x="8638222" y="604900"/>
                </a:lnTo>
                <a:lnTo>
                  <a:pt x="8557323" y="636142"/>
                </a:lnTo>
                <a:lnTo>
                  <a:pt x="8472106" y="665099"/>
                </a:lnTo>
                <a:lnTo>
                  <a:pt x="8384857" y="691896"/>
                </a:lnTo>
                <a:lnTo>
                  <a:pt x="8295449" y="718692"/>
                </a:lnTo>
                <a:lnTo>
                  <a:pt x="8201850" y="743330"/>
                </a:lnTo>
                <a:lnTo>
                  <a:pt x="8105965" y="763397"/>
                </a:lnTo>
                <a:lnTo>
                  <a:pt x="8005889" y="783463"/>
                </a:lnTo>
                <a:lnTo>
                  <a:pt x="7901622" y="801369"/>
                </a:lnTo>
                <a:lnTo>
                  <a:pt x="7793037" y="814705"/>
                </a:lnTo>
                <a:lnTo>
                  <a:pt x="7680261" y="828166"/>
                </a:lnTo>
                <a:lnTo>
                  <a:pt x="7563167" y="837057"/>
                </a:lnTo>
                <a:lnTo>
                  <a:pt x="7441882" y="845947"/>
                </a:lnTo>
                <a:lnTo>
                  <a:pt x="7314120" y="850391"/>
                </a:lnTo>
                <a:lnTo>
                  <a:pt x="7182167" y="850391"/>
                </a:lnTo>
                <a:lnTo>
                  <a:pt x="7043737" y="848233"/>
                </a:lnTo>
                <a:lnTo>
                  <a:pt x="6899084" y="843788"/>
                </a:lnTo>
                <a:lnTo>
                  <a:pt x="6749986" y="837057"/>
                </a:lnTo>
                <a:lnTo>
                  <a:pt x="6594665" y="825880"/>
                </a:lnTo>
                <a:lnTo>
                  <a:pt x="6430708" y="810260"/>
                </a:lnTo>
                <a:lnTo>
                  <a:pt x="6260401" y="792352"/>
                </a:lnTo>
                <a:lnTo>
                  <a:pt x="6083744" y="770127"/>
                </a:lnTo>
                <a:lnTo>
                  <a:pt x="5900737" y="745489"/>
                </a:lnTo>
                <a:lnTo>
                  <a:pt x="5709094" y="716533"/>
                </a:lnTo>
                <a:lnTo>
                  <a:pt x="5509069" y="683005"/>
                </a:lnTo>
                <a:lnTo>
                  <a:pt x="5302567" y="645033"/>
                </a:lnTo>
                <a:lnTo>
                  <a:pt x="5085397" y="602614"/>
                </a:lnTo>
                <a:lnTo>
                  <a:pt x="4861877" y="558038"/>
                </a:lnTo>
                <a:lnTo>
                  <a:pt x="4627689" y="506730"/>
                </a:lnTo>
                <a:lnTo>
                  <a:pt x="4387151" y="453136"/>
                </a:lnTo>
                <a:lnTo>
                  <a:pt x="4136072" y="395097"/>
                </a:lnTo>
                <a:lnTo>
                  <a:pt x="3874198" y="330327"/>
                </a:lnTo>
                <a:lnTo>
                  <a:pt x="3614483" y="267842"/>
                </a:lnTo>
                <a:lnTo>
                  <a:pt x="3363277" y="214249"/>
                </a:lnTo>
                <a:lnTo>
                  <a:pt x="3122739" y="165227"/>
                </a:lnTo>
                <a:lnTo>
                  <a:pt x="2892869" y="124967"/>
                </a:lnTo>
                <a:lnTo>
                  <a:pt x="2673667" y="91566"/>
                </a:lnTo>
                <a:lnTo>
                  <a:pt x="2462847" y="62483"/>
                </a:lnTo>
                <a:lnTo>
                  <a:pt x="2262822" y="40131"/>
                </a:lnTo>
                <a:lnTo>
                  <a:pt x="2073338" y="22351"/>
                </a:lnTo>
                <a:lnTo>
                  <a:pt x="1890204" y="11176"/>
                </a:lnTo>
                <a:lnTo>
                  <a:pt x="1720024" y="2286"/>
                </a:lnTo>
                <a:lnTo>
                  <a:pt x="1556067" y="0"/>
                </a:lnTo>
                <a:lnTo>
                  <a:pt x="1402778" y="0"/>
                </a:lnTo>
                <a:lnTo>
                  <a:pt x="1257998" y="4444"/>
                </a:lnTo>
                <a:lnTo>
                  <a:pt x="1121854" y="11176"/>
                </a:lnTo>
                <a:lnTo>
                  <a:pt x="994092" y="22351"/>
                </a:lnTo>
                <a:lnTo>
                  <a:pt x="874890" y="33527"/>
                </a:lnTo>
                <a:lnTo>
                  <a:pt x="762063" y="49148"/>
                </a:lnTo>
                <a:lnTo>
                  <a:pt x="659891" y="64769"/>
                </a:lnTo>
                <a:lnTo>
                  <a:pt x="564095" y="82550"/>
                </a:lnTo>
                <a:lnTo>
                  <a:pt x="478955" y="102616"/>
                </a:lnTo>
                <a:lnTo>
                  <a:pt x="398068" y="120522"/>
                </a:lnTo>
                <a:lnTo>
                  <a:pt x="327812" y="140588"/>
                </a:lnTo>
                <a:lnTo>
                  <a:pt x="263956" y="160655"/>
                </a:lnTo>
                <a:lnTo>
                  <a:pt x="206476" y="178561"/>
                </a:lnTo>
                <a:lnTo>
                  <a:pt x="157518" y="196469"/>
                </a:lnTo>
                <a:lnTo>
                  <a:pt x="114947" y="214249"/>
                </a:lnTo>
                <a:lnTo>
                  <a:pt x="51092" y="241046"/>
                </a:lnTo>
                <a:lnTo>
                  <a:pt x="12776" y="261111"/>
                </a:lnTo>
                <a:lnTo>
                  <a:pt x="0" y="267842"/>
                </a:lnTo>
                <a:lnTo>
                  <a:pt x="0" y="1330325"/>
                </a:lnTo>
                <a:lnTo>
                  <a:pt x="8718994" y="1330325"/>
                </a:lnTo>
                <a:lnTo>
                  <a:pt x="8723312" y="1323594"/>
                </a:lnTo>
                <a:lnTo>
                  <a:pt x="8723312" y="569213"/>
                </a:lnTo>
                <a:lnTo>
                  <a:pt x="8718994" y="571372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900" y="215900"/>
            <a:ext cx="8724900" cy="14478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11137" y="76200"/>
            <a:ext cx="8712264" cy="13157769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400"/>
              </a:lnSpc>
              <a:tabLst>
                <a:tab pos="279400" algn="l"/>
              </a:tabLst>
            </a:pPr>
            <a:r>
              <a:rPr lang="en-US" altLang="zh-CN" sz="2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ts val="3400"/>
              </a:lnSpc>
              <a:tabLst>
                <a:tab pos="279400" algn="l"/>
              </a:tabLst>
            </a:pPr>
            <a:r>
              <a:rPr lang="es-ES" altLang="es-AR" sz="3200" b="1" dirty="0" smtClean="0"/>
              <a:t>CRONOGRAMA</a:t>
            </a:r>
          </a:p>
          <a:p>
            <a:pPr>
              <a:lnSpc>
                <a:spcPts val="3400"/>
              </a:lnSpc>
              <a:tabLst>
                <a:tab pos="279400" algn="l"/>
              </a:tabLst>
            </a:pPr>
            <a:endParaRPr lang="es-AR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ES" b="1" dirty="0" smtClean="0"/>
              <a:t>JULIO al 15 de AGOSTO</a:t>
            </a:r>
          </a:p>
          <a:p>
            <a:endParaRPr lang="es-AR" b="1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s-AR" dirty="0" smtClean="0"/>
              <a:t>Socialización </a:t>
            </a:r>
            <a:r>
              <a:rPr lang="es-AR" dirty="0"/>
              <a:t>de la propuesta de evaluación en las instituciones para informar y convocar a participar en el desarrollo de la propuesta en la institución.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s-AR" dirty="0" smtClean="0"/>
              <a:t>Conformación  </a:t>
            </a:r>
            <a:r>
              <a:rPr lang="es-AR" dirty="0"/>
              <a:t>de las comisiones institucionales </a:t>
            </a:r>
            <a:endParaRPr lang="es-AR" dirty="0" smtClean="0"/>
          </a:p>
          <a:p>
            <a:endParaRPr lang="es-ES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AR" b="1" dirty="0" smtClean="0"/>
              <a:t>SEPTIEMBRE - 1ra QUINCENA </a:t>
            </a:r>
            <a:endParaRPr lang="es-AR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s-AR" dirty="0"/>
              <a:t>Definición de coordinadores y observadores en cada ISFD </a:t>
            </a:r>
            <a:endParaRPr lang="es-AR" dirty="0" smtClean="0"/>
          </a:p>
          <a:p>
            <a:endParaRPr lang="es-ES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AR" b="1" dirty="0"/>
              <a:t>SEPTIEMBRE </a:t>
            </a:r>
            <a:r>
              <a:rPr lang="es-AR" b="1" dirty="0" smtClean="0"/>
              <a:t>– 2da QUINCENA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s-AR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s-AR" dirty="0" smtClean="0"/>
              <a:t>Reunión  provincial para</a:t>
            </a:r>
            <a:r>
              <a:rPr lang="es-AR" dirty="0"/>
              <a:t> </a:t>
            </a:r>
            <a:r>
              <a:rPr lang="es-AR" dirty="0" smtClean="0"/>
              <a:t> trabajar sobre el </a:t>
            </a:r>
            <a:r>
              <a:rPr lang="es-AR" dirty="0"/>
              <a:t>rol del coordinador y observador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s-AR" dirty="0" smtClean="0"/>
              <a:t> </a:t>
            </a:r>
            <a:r>
              <a:rPr lang="es-AR" dirty="0"/>
              <a:t>Organizar la implementación de </a:t>
            </a:r>
            <a:r>
              <a:rPr lang="es-AR" dirty="0" smtClean="0"/>
              <a:t>la jornada. </a:t>
            </a:r>
          </a:p>
          <a:p>
            <a:endParaRPr lang="es-AR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AR" b="1" dirty="0" smtClean="0"/>
              <a:t>OCTUBRE </a:t>
            </a:r>
            <a:r>
              <a:rPr lang="es-AR" dirty="0"/>
              <a:t>	</a:t>
            </a:r>
            <a:endParaRPr lang="es-AR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AR" dirty="0" smtClean="0"/>
              <a:t>Jornada de </a:t>
            </a:r>
            <a:r>
              <a:rPr lang="es-AR" dirty="0"/>
              <a:t>evaluación </a:t>
            </a:r>
          </a:p>
          <a:p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b="1" dirty="0" smtClean="0"/>
              <a:t>NOVIEMBRE:</a:t>
            </a:r>
            <a:endParaRPr lang="es-A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AR" dirty="0" smtClean="0"/>
              <a:t>Informe Institucional  </a:t>
            </a:r>
            <a:endParaRPr lang="es-AR" dirty="0"/>
          </a:p>
          <a:p>
            <a:r>
              <a:rPr lang="es-AR" dirty="0"/>
              <a:t>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b="1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s-AR" dirty="0"/>
          </a:p>
          <a:p>
            <a:r>
              <a:rPr lang="es-AR" sz="2400" dirty="0"/>
              <a:t>	</a:t>
            </a:r>
          </a:p>
          <a:p>
            <a:endParaRPr lang="es-AR" sz="2400" dirty="0"/>
          </a:p>
          <a:p>
            <a:endParaRPr lang="es-AR" sz="2600" dirty="0"/>
          </a:p>
          <a:p>
            <a:r>
              <a:rPr lang="es-AR" sz="2800" dirty="0"/>
              <a:t>	</a:t>
            </a:r>
          </a:p>
          <a:p>
            <a:r>
              <a:rPr lang="es-AR" sz="2800" dirty="0" smtClean="0"/>
              <a:t> </a:t>
            </a:r>
            <a:endParaRPr lang="es-AR" sz="2800" dirty="0"/>
          </a:p>
          <a:p>
            <a:r>
              <a:rPr lang="es-AR" sz="2800" dirty="0"/>
              <a:t>	</a:t>
            </a:r>
          </a:p>
          <a:p>
            <a:endParaRPr lang="es-AR" sz="2800" dirty="0"/>
          </a:p>
          <a:p>
            <a:r>
              <a:rPr lang="es-AR" sz="2800" dirty="0"/>
              <a:t>	</a:t>
            </a:r>
          </a:p>
          <a:p>
            <a:r>
              <a:rPr lang="es-AR" sz="2800" dirty="0"/>
              <a:t>	</a:t>
            </a:r>
          </a:p>
          <a:p>
            <a:endParaRPr lang="es-AR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s-AR" sz="2800" dirty="0"/>
          </a:p>
          <a:p>
            <a:r>
              <a:rPr lang="es-AR" sz="2800" dirty="0"/>
              <a:t>	</a:t>
            </a:r>
          </a:p>
          <a:p>
            <a:endParaRPr lang="en-US" altLang="zh-CN" sz="2702" dirty="0" smtClean="0">
              <a:solidFill>
                <a:srgbClr val="000000"/>
              </a:solidFill>
              <a:latin typeface="Candara" pitchFamily="18" charset="0"/>
              <a:cs typeface="Candar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198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381000" y="381000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3"/>
          <p:cNvSpPr/>
          <p:nvPr/>
        </p:nvSpPr>
        <p:spPr>
          <a:xfrm>
            <a:off x="6046851" y="858900"/>
            <a:ext cx="2876550" cy="714375"/>
          </a:xfrm>
          <a:custGeom>
            <a:avLst/>
            <a:gdLst>
              <a:gd name="connsiteX0" fmla="*/ 2870072 w 2876550"/>
              <a:gd name="connsiteY0" fmla="*/ 0 h 714375"/>
              <a:gd name="connsiteX1" fmla="*/ 2870072 w 2876550"/>
              <a:gd name="connsiteY1" fmla="*/ 0 h 714375"/>
              <a:gd name="connsiteX2" fmla="*/ 2748915 w 2876550"/>
              <a:gd name="connsiteY2" fmla="*/ 20066 h 714375"/>
              <a:gd name="connsiteX3" fmla="*/ 2625597 w 2876550"/>
              <a:gd name="connsiteY3" fmla="*/ 42291 h 714375"/>
              <a:gd name="connsiteX4" fmla="*/ 2500121 w 2876550"/>
              <a:gd name="connsiteY4" fmla="*/ 66929 h 714375"/>
              <a:gd name="connsiteX5" fmla="*/ 2370455 w 2876550"/>
              <a:gd name="connsiteY5" fmla="*/ 91440 h 714375"/>
              <a:gd name="connsiteX6" fmla="*/ 2238629 w 2876550"/>
              <a:gd name="connsiteY6" fmla="*/ 120523 h 714375"/>
              <a:gd name="connsiteX7" fmla="*/ 2102611 w 2876550"/>
              <a:gd name="connsiteY7" fmla="*/ 149479 h 714375"/>
              <a:gd name="connsiteX8" fmla="*/ 1964435 w 2876550"/>
              <a:gd name="connsiteY8" fmla="*/ 183007 h 714375"/>
              <a:gd name="connsiteX9" fmla="*/ 1821942 w 2876550"/>
              <a:gd name="connsiteY9" fmla="*/ 216535 h 714375"/>
              <a:gd name="connsiteX10" fmla="*/ 1564767 w 2876550"/>
              <a:gd name="connsiteY10" fmla="*/ 281177 h 714375"/>
              <a:gd name="connsiteX11" fmla="*/ 1313815 w 2876550"/>
              <a:gd name="connsiteY11" fmla="*/ 339216 h 714375"/>
              <a:gd name="connsiteX12" fmla="*/ 1073530 w 2876550"/>
              <a:gd name="connsiteY12" fmla="*/ 392811 h 714375"/>
              <a:gd name="connsiteX13" fmla="*/ 841882 w 2876550"/>
              <a:gd name="connsiteY13" fmla="*/ 444246 h 714375"/>
              <a:gd name="connsiteX14" fmla="*/ 620776 w 2876550"/>
              <a:gd name="connsiteY14" fmla="*/ 488823 h 714375"/>
              <a:gd name="connsiteX15" fmla="*/ 406019 w 2876550"/>
              <a:gd name="connsiteY15" fmla="*/ 529082 h 714375"/>
              <a:gd name="connsiteX16" fmla="*/ 199770 w 2876550"/>
              <a:gd name="connsiteY16" fmla="*/ 566927 h 714375"/>
              <a:gd name="connsiteX17" fmla="*/ 0 w 2876550"/>
              <a:gd name="connsiteY17" fmla="*/ 600456 h 714375"/>
              <a:gd name="connsiteX18" fmla="*/ 138176 w 2876550"/>
              <a:gd name="connsiteY18" fmla="*/ 620522 h 714375"/>
              <a:gd name="connsiteX19" fmla="*/ 270002 w 2876550"/>
              <a:gd name="connsiteY19" fmla="*/ 638429 h 714375"/>
              <a:gd name="connsiteX20" fmla="*/ 397509 w 2876550"/>
              <a:gd name="connsiteY20" fmla="*/ 654050 h 714375"/>
              <a:gd name="connsiteX21" fmla="*/ 522985 w 2876550"/>
              <a:gd name="connsiteY21" fmla="*/ 667385 h 714375"/>
              <a:gd name="connsiteX22" fmla="*/ 644143 w 2876550"/>
              <a:gd name="connsiteY22" fmla="*/ 680847 h 714375"/>
              <a:gd name="connsiteX23" fmla="*/ 761110 w 2876550"/>
              <a:gd name="connsiteY23" fmla="*/ 689737 h 714375"/>
              <a:gd name="connsiteX24" fmla="*/ 873759 w 2876550"/>
              <a:gd name="connsiteY24" fmla="*/ 698627 h 714375"/>
              <a:gd name="connsiteX25" fmla="*/ 984250 w 2876550"/>
              <a:gd name="connsiteY25" fmla="*/ 705358 h 714375"/>
              <a:gd name="connsiteX26" fmla="*/ 1092707 w 2876550"/>
              <a:gd name="connsiteY26" fmla="*/ 709802 h 714375"/>
              <a:gd name="connsiteX27" fmla="*/ 1196847 w 2876550"/>
              <a:gd name="connsiteY27" fmla="*/ 712088 h 714375"/>
              <a:gd name="connsiteX28" fmla="*/ 1296796 w 2876550"/>
              <a:gd name="connsiteY28" fmla="*/ 714375 h 714375"/>
              <a:gd name="connsiteX29" fmla="*/ 1394586 w 2876550"/>
              <a:gd name="connsiteY29" fmla="*/ 714375 h 714375"/>
              <a:gd name="connsiteX30" fmla="*/ 1490344 w 2876550"/>
              <a:gd name="connsiteY30" fmla="*/ 712088 h 714375"/>
              <a:gd name="connsiteX31" fmla="*/ 1583817 w 2876550"/>
              <a:gd name="connsiteY31" fmla="*/ 709802 h 714375"/>
              <a:gd name="connsiteX32" fmla="*/ 1673097 w 2876550"/>
              <a:gd name="connsiteY32" fmla="*/ 705358 h 714375"/>
              <a:gd name="connsiteX33" fmla="*/ 1760346 w 2876550"/>
              <a:gd name="connsiteY33" fmla="*/ 698627 h 714375"/>
              <a:gd name="connsiteX34" fmla="*/ 1843278 w 2876550"/>
              <a:gd name="connsiteY34" fmla="*/ 692023 h 714375"/>
              <a:gd name="connsiteX35" fmla="*/ 1926081 w 2876550"/>
              <a:gd name="connsiteY35" fmla="*/ 683006 h 714375"/>
              <a:gd name="connsiteX36" fmla="*/ 2004821 w 2876550"/>
              <a:gd name="connsiteY36" fmla="*/ 671957 h 714375"/>
              <a:gd name="connsiteX37" fmla="*/ 2083434 w 2876550"/>
              <a:gd name="connsiteY37" fmla="*/ 660781 h 714375"/>
              <a:gd name="connsiteX38" fmla="*/ 2157856 w 2876550"/>
              <a:gd name="connsiteY38" fmla="*/ 647319 h 714375"/>
              <a:gd name="connsiteX39" fmla="*/ 2232279 w 2876550"/>
              <a:gd name="connsiteY39" fmla="*/ 633984 h 714375"/>
              <a:gd name="connsiteX40" fmla="*/ 2302509 w 2876550"/>
              <a:gd name="connsiteY40" fmla="*/ 618363 h 714375"/>
              <a:gd name="connsiteX41" fmla="*/ 2372614 w 2876550"/>
              <a:gd name="connsiteY41" fmla="*/ 602741 h 714375"/>
              <a:gd name="connsiteX42" fmla="*/ 2440685 w 2876550"/>
              <a:gd name="connsiteY42" fmla="*/ 584835 h 714375"/>
              <a:gd name="connsiteX43" fmla="*/ 2506598 w 2876550"/>
              <a:gd name="connsiteY43" fmla="*/ 566927 h 714375"/>
              <a:gd name="connsiteX44" fmla="*/ 2570353 w 2876550"/>
              <a:gd name="connsiteY44" fmla="*/ 546862 h 714375"/>
              <a:gd name="connsiteX45" fmla="*/ 2634106 w 2876550"/>
              <a:gd name="connsiteY45" fmla="*/ 526796 h 714375"/>
              <a:gd name="connsiteX46" fmla="*/ 2755265 w 2876550"/>
              <a:gd name="connsiteY46" fmla="*/ 482091 h 714375"/>
              <a:gd name="connsiteX47" fmla="*/ 2872231 w 2876550"/>
              <a:gd name="connsiteY47" fmla="*/ 435229 h 714375"/>
              <a:gd name="connsiteX48" fmla="*/ 2876550 w 2876550"/>
              <a:gd name="connsiteY48" fmla="*/ 433070 h 714375"/>
              <a:gd name="connsiteX49" fmla="*/ 2876550 w 2876550"/>
              <a:gd name="connsiteY49" fmla="*/ 0 h 714375"/>
              <a:gd name="connsiteX50" fmla="*/ 2870072 w 2876550"/>
              <a:gd name="connsiteY50" fmla="*/ 0 h 7143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</a:cxnLst>
            <a:rect l="l" t="t" r="r" b="b"/>
            <a:pathLst>
              <a:path w="2876550" h="714375">
                <a:moveTo>
                  <a:pt x="2870072" y="0"/>
                </a:moveTo>
                <a:lnTo>
                  <a:pt x="2870072" y="0"/>
                </a:lnTo>
                <a:lnTo>
                  <a:pt x="2748915" y="20066"/>
                </a:lnTo>
                <a:lnTo>
                  <a:pt x="2625597" y="42291"/>
                </a:lnTo>
                <a:lnTo>
                  <a:pt x="2500121" y="66929"/>
                </a:lnTo>
                <a:lnTo>
                  <a:pt x="2370455" y="91440"/>
                </a:lnTo>
                <a:lnTo>
                  <a:pt x="2238629" y="120523"/>
                </a:lnTo>
                <a:lnTo>
                  <a:pt x="2102611" y="149479"/>
                </a:lnTo>
                <a:lnTo>
                  <a:pt x="1964435" y="183007"/>
                </a:lnTo>
                <a:lnTo>
                  <a:pt x="1821942" y="216535"/>
                </a:lnTo>
                <a:lnTo>
                  <a:pt x="1564767" y="281177"/>
                </a:lnTo>
                <a:lnTo>
                  <a:pt x="1313815" y="339216"/>
                </a:lnTo>
                <a:lnTo>
                  <a:pt x="1073530" y="392811"/>
                </a:lnTo>
                <a:lnTo>
                  <a:pt x="841882" y="444246"/>
                </a:lnTo>
                <a:lnTo>
                  <a:pt x="620776" y="488823"/>
                </a:lnTo>
                <a:lnTo>
                  <a:pt x="406019" y="529082"/>
                </a:lnTo>
                <a:lnTo>
                  <a:pt x="199770" y="566927"/>
                </a:lnTo>
                <a:lnTo>
                  <a:pt x="0" y="600456"/>
                </a:lnTo>
                <a:lnTo>
                  <a:pt x="138176" y="620522"/>
                </a:lnTo>
                <a:lnTo>
                  <a:pt x="270002" y="638429"/>
                </a:lnTo>
                <a:lnTo>
                  <a:pt x="397509" y="654050"/>
                </a:lnTo>
                <a:lnTo>
                  <a:pt x="522985" y="667385"/>
                </a:lnTo>
                <a:lnTo>
                  <a:pt x="644143" y="680847"/>
                </a:lnTo>
                <a:lnTo>
                  <a:pt x="761110" y="689737"/>
                </a:lnTo>
                <a:lnTo>
                  <a:pt x="873759" y="698627"/>
                </a:lnTo>
                <a:lnTo>
                  <a:pt x="984250" y="705358"/>
                </a:lnTo>
                <a:lnTo>
                  <a:pt x="1092707" y="709802"/>
                </a:lnTo>
                <a:lnTo>
                  <a:pt x="1196847" y="712088"/>
                </a:lnTo>
                <a:lnTo>
                  <a:pt x="1296796" y="714375"/>
                </a:lnTo>
                <a:lnTo>
                  <a:pt x="1394586" y="714375"/>
                </a:lnTo>
                <a:lnTo>
                  <a:pt x="1490344" y="712088"/>
                </a:lnTo>
                <a:lnTo>
                  <a:pt x="1583817" y="709802"/>
                </a:lnTo>
                <a:lnTo>
                  <a:pt x="1673097" y="705358"/>
                </a:lnTo>
                <a:lnTo>
                  <a:pt x="1760346" y="698627"/>
                </a:lnTo>
                <a:lnTo>
                  <a:pt x="1843278" y="692023"/>
                </a:lnTo>
                <a:lnTo>
                  <a:pt x="1926081" y="683006"/>
                </a:lnTo>
                <a:lnTo>
                  <a:pt x="2004821" y="671957"/>
                </a:lnTo>
                <a:lnTo>
                  <a:pt x="2083434" y="660781"/>
                </a:lnTo>
                <a:lnTo>
                  <a:pt x="2157856" y="647319"/>
                </a:lnTo>
                <a:lnTo>
                  <a:pt x="2232279" y="633984"/>
                </a:lnTo>
                <a:lnTo>
                  <a:pt x="2302509" y="618363"/>
                </a:lnTo>
                <a:lnTo>
                  <a:pt x="2372614" y="602741"/>
                </a:lnTo>
                <a:lnTo>
                  <a:pt x="2440685" y="584835"/>
                </a:lnTo>
                <a:lnTo>
                  <a:pt x="2506598" y="566927"/>
                </a:lnTo>
                <a:lnTo>
                  <a:pt x="2570353" y="546862"/>
                </a:lnTo>
                <a:lnTo>
                  <a:pt x="2634106" y="526796"/>
                </a:lnTo>
                <a:lnTo>
                  <a:pt x="2755265" y="482091"/>
                </a:lnTo>
                <a:lnTo>
                  <a:pt x="2872231" y="435229"/>
                </a:lnTo>
                <a:lnTo>
                  <a:pt x="2876550" y="433070"/>
                </a:lnTo>
                <a:lnTo>
                  <a:pt x="2876550" y="0"/>
                </a:lnTo>
                <a:lnTo>
                  <a:pt x="2870072" y="0"/>
                </a:lnTo>
              </a:path>
            </a:pathLst>
          </a:custGeom>
          <a:solidFill>
            <a:srgbClr val="F8F9F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 3"/>
          <p:cNvSpPr/>
          <p:nvPr/>
        </p:nvSpPr>
        <p:spPr>
          <a:xfrm>
            <a:off x="2619375" y="731901"/>
            <a:ext cx="5543550" cy="849248"/>
          </a:xfrm>
          <a:custGeom>
            <a:avLst/>
            <a:gdLst>
              <a:gd name="connsiteX0" fmla="*/ 5543550 w 5543550"/>
              <a:gd name="connsiteY0" fmla="*/ 795781 h 849248"/>
              <a:gd name="connsiteX1" fmla="*/ 5543550 w 5543550"/>
              <a:gd name="connsiteY1" fmla="*/ 795781 h 849248"/>
              <a:gd name="connsiteX2" fmla="*/ 5422392 w 5543550"/>
              <a:gd name="connsiteY2" fmla="*/ 780160 h 849248"/>
              <a:gd name="connsiteX3" fmla="*/ 5297043 w 5543550"/>
              <a:gd name="connsiteY3" fmla="*/ 764540 h 849248"/>
              <a:gd name="connsiteX4" fmla="*/ 5035550 w 5543550"/>
              <a:gd name="connsiteY4" fmla="*/ 726693 h 849248"/>
              <a:gd name="connsiteX5" fmla="*/ 4759197 w 5543550"/>
              <a:gd name="connsiteY5" fmla="*/ 679831 h 849248"/>
              <a:gd name="connsiteX6" fmla="*/ 4467986 w 5543550"/>
              <a:gd name="connsiteY6" fmla="*/ 628523 h 849248"/>
              <a:gd name="connsiteX7" fmla="*/ 4159757 w 5543550"/>
              <a:gd name="connsiteY7" fmla="*/ 566165 h 849248"/>
              <a:gd name="connsiteX8" fmla="*/ 3834510 w 5543550"/>
              <a:gd name="connsiteY8" fmla="*/ 497077 h 849248"/>
              <a:gd name="connsiteX9" fmla="*/ 3492372 w 5543550"/>
              <a:gd name="connsiteY9" fmla="*/ 416813 h 849248"/>
              <a:gd name="connsiteX10" fmla="*/ 3131058 w 5543550"/>
              <a:gd name="connsiteY10" fmla="*/ 329818 h 849248"/>
              <a:gd name="connsiteX11" fmla="*/ 2988564 w 5543550"/>
              <a:gd name="connsiteY11" fmla="*/ 296418 h 849248"/>
              <a:gd name="connsiteX12" fmla="*/ 2850388 w 5543550"/>
              <a:gd name="connsiteY12" fmla="*/ 263016 h 849248"/>
              <a:gd name="connsiteX13" fmla="*/ 2716529 w 5543550"/>
              <a:gd name="connsiteY13" fmla="*/ 234060 h 849248"/>
              <a:gd name="connsiteX14" fmla="*/ 2582545 w 5543550"/>
              <a:gd name="connsiteY14" fmla="*/ 204977 h 849248"/>
              <a:gd name="connsiteX15" fmla="*/ 2452878 w 5543550"/>
              <a:gd name="connsiteY15" fmla="*/ 180466 h 849248"/>
              <a:gd name="connsiteX16" fmla="*/ 2327528 w 5543550"/>
              <a:gd name="connsiteY16" fmla="*/ 155956 h 849248"/>
              <a:gd name="connsiteX17" fmla="*/ 2204211 w 5543550"/>
              <a:gd name="connsiteY17" fmla="*/ 133731 h 849248"/>
              <a:gd name="connsiteX18" fmla="*/ 2083053 w 5543550"/>
              <a:gd name="connsiteY18" fmla="*/ 113665 h 849248"/>
              <a:gd name="connsiteX19" fmla="*/ 1966214 w 5543550"/>
              <a:gd name="connsiteY19" fmla="*/ 95757 h 849248"/>
              <a:gd name="connsiteX20" fmla="*/ 1849246 w 5543550"/>
              <a:gd name="connsiteY20" fmla="*/ 80136 h 849248"/>
              <a:gd name="connsiteX21" fmla="*/ 1628266 w 5543550"/>
              <a:gd name="connsiteY21" fmla="*/ 51180 h 849248"/>
              <a:gd name="connsiteX22" fmla="*/ 1417828 w 5543550"/>
              <a:gd name="connsiteY22" fmla="*/ 31115 h 849248"/>
              <a:gd name="connsiteX23" fmla="*/ 1220089 w 5543550"/>
              <a:gd name="connsiteY23" fmla="*/ 15493 h 849248"/>
              <a:gd name="connsiteX24" fmla="*/ 1030859 w 5543550"/>
              <a:gd name="connsiteY24" fmla="*/ 4444 h 849248"/>
              <a:gd name="connsiteX25" fmla="*/ 852423 w 5543550"/>
              <a:gd name="connsiteY25" fmla="*/ 0 h 849248"/>
              <a:gd name="connsiteX26" fmla="*/ 684403 w 5543550"/>
              <a:gd name="connsiteY26" fmla="*/ 0 h 849248"/>
              <a:gd name="connsiteX27" fmla="*/ 527176 w 5543550"/>
              <a:gd name="connsiteY27" fmla="*/ 4444 h 849248"/>
              <a:gd name="connsiteX28" fmla="*/ 380492 w 5543550"/>
              <a:gd name="connsiteY28" fmla="*/ 11048 h 849248"/>
              <a:gd name="connsiteX29" fmla="*/ 244475 w 5543550"/>
              <a:gd name="connsiteY29" fmla="*/ 22225 h 849248"/>
              <a:gd name="connsiteX30" fmla="*/ 116967 w 5543550"/>
              <a:gd name="connsiteY30" fmla="*/ 35559 h 849248"/>
              <a:gd name="connsiteX31" fmla="*/ 0 w 5543550"/>
              <a:gd name="connsiteY31" fmla="*/ 53466 h 849248"/>
              <a:gd name="connsiteX32" fmla="*/ 163702 w 5543550"/>
              <a:gd name="connsiteY32" fmla="*/ 73532 h 849248"/>
              <a:gd name="connsiteX33" fmla="*/ 333755 w 5543550"/>
              <a:gd name="connsiteY33" fmla="*/ 95757 h 849248"/>
              <a:gd name="connsiteX34" fmla="*/ 510158 w 5543550"/>
              <a:gd name="connsiteY34" fmla="*/ 124713 h 849248"/>
              <a:gd name="connsiteX35" fmla="*/ 692911 w 5543550"/>
              <a:gd name="connsiteY35" fmla="*/ 155956 h 849248"/>
              <a:gd name="connsiteX36" fmla="*/ 882141 w 5543550"/>
              <a:gd name="connsiteY36" fmla="*/ 193929 h 849248"/>
              <a:gd name="connsiteX37" fmla="*/ 1077721 w 5543550"/>
              <a:gd name="connsiteY37" fmla="*/ 234060 h 849248"/>
              <a:gd name="connsiteX38" fmla="*/ 1281684 w 5543550"/>
              <a:gd name="connsiteY38" fmla="*/ 278637 h 849248"/>
              <a:gd name="connsiteX39" fmla="*/ 1490090 w 5543550"/>
              <a:gd name="connsiteY39" fmla="*/ 329818 h 849248"/>
              <a:gd name="connsiteX40" fmla="*/ 1866265 w 5543550"/>
              <a:gd name="connsiteY40" fmla="*/ 421259 h 849248"/>
              <a:gd name="connsiteX41" fmla="*/ 2223389 w 5543550"/>
              <a:gd name="connsiteY41" fmla="*/ 501523 h 849248"/>
              <a:gd name="connsiteX42" fmla="*/ 2559177 w 5543550"/>
              <a:gd name="connsiteY42" fmla="*/ 575056 h 849248"/>
              <a:gd name="connsiteX43" fmla="*/ 2722879 w 5543550"/>
              <a:gd name="connsiteY43" fmla="*/ 606298 h 849248"/>
              <a:gd name="connsiteX44" fmla="*/ 2878073 w 5543550"/>
              <a:gd name="connsiteY44" fmla="*/ 637540 h 849248"/>
              <a:gd name="connsiteX45" fmla="*/ 3031109 w 5543550"/>
              <a:gd name="connsiteY45" fmla="*/ 666495 h 849248"/>
              <a:gd name="connsiteX46" fmla="*/ 3179826 w 5543550"/>
              <a:gd name="connsiteY46" fmla="*/ 691006 h 849248"/>
              <a:gd name="connsiteX47" fmla="*/ 3324478 w 5543550"/>
              <a:gd name="connsiteY47" fmla="*/ 715518 h 849248"/>
              <a:gd name="connsiteX48" fmla="*/ 3464686 w 5543550"/>
              <a:gd name="connsiteY48" fmla="*/ 737743 h 849248"/>
              <a:gd name="connsiteX49" fmla="*/ 3600703 w 5543550"/>
              <a:gd name="connsiteY49" fmla="*/ 755649 h 849248"/>
              <a:gd name="connsiteX50" fmla="*/ 3732529 w 5543550"/>
              <a:gd name="connsiteY50" fmla="*/ 773429 h 849248"/>
              <a:gd name="connsiteX51" fmla="*/ 3860038 w 5543550"/>
              <a:gd name="connsiteY51" fmla="*/ 789051 h 849248"/>
              <a:gd name="connsiteX52" fmla="*/ 3985514 w 5543550"/>
              <a:gd name="connsiteY52" fmla="*/ 804671 h 849248"/>
              <a:gd name="connsiteX53" fmla="*/ 4106671 w 5543550"/>
              <a:gd name="connsiteY53" fmla="*/ 815848 h 849248"/>
              <a:gd name="connsiteX54" fmla="*/ 4223511 w 5543550"/>
              <a:gd name="connsiteY54" fmla="*/ 824737 h 849248"/>
              <a:gd name="connsiteX55" fmla="*/ 4336160 w 5543550"/>
              <a:gd name="connsiteY55" fmla="*/ 833627 h 849248"/>
              <a:gd name="connsiteX56" fmla="*/ 4446778 w 5543550"/>
              <a:gd name="connsiteY56" fmla="*/ 840359 h 849248"/>
              <a:gd name="connsiteX57" fmla="*/ 4555108 w 5543550"/>
              <a:gd name="connsiteY57" fmla="*/ 844804 h 849248"/>
              <a:gd name="connsiteX58" fmla="*/ 4659248 w 5543550"/>
              <a:gd name="connsiteY58" fmla="*/ 849248 h 849248"/>
              <a:gd name="connsiteX59" fmla="*/ 4759197 w 5543550"/>
              <a:gd name="connsiteY59" fmla="*/ 849248 h 849248"/>
              <a:gd name="connsiteX60" fmla="*/ 4856988 w 5543550"/>
              <a:gd name="connsiteY60" fmla="*/ 849248 h 849248"/>
              <a:gd name="connsiteX61" fmla="*/ 4952618 w 5543550"/>
              <a:gd name="connsiteY61" fmla="*/ 846962 h 849248"/>
              <a:gd name="connsiteX62" fmla="*/ 5044058 w 5543550"/>
              <a:gd name="connsiteY62" fmla="*/ 844804 h 849248"/>
              <a:gd name="connsiteX63" fmla="*/ 5133340 w 5543550"/>
              <a:gd name="connsiteY63" fmla="*/ 840359 h 849248"/>
              <a:gd name="connsiteX64" fmla="*/ 5220461 w 5543550"/>
              <a:gd name="connsiteY64" fmla="*/ 833627 h 849248"/>
              <a:gd name="connsiteX65" fmla="*/ 5305425 w 5543550"/>
              <a:gd name="connsiteY65" fmla="*/ 824737 h 849248"/>
              <a:gd name="connsiteX66" fmla="*/ 5386196 w 5543550"/>
              <a:gd name="connsiteY66" fmla="*/ 815848 h 849248"/>
              <a:gd name="connsiteX67" fmla="*/ 5466968 w 5543550"/>
              <a:gd name="connsiteY67" fmla="*/ 806957 h 849248"/>
              <a:gd name="connsiteX68" fmla="*/ 5543550 w 5543550"/>
              <a:gd name="connsiteY68" fmla="*/ 795781 h 84924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  <a:cxn ang="68">
                <a:pos x="connsiteX68" y="connsiteY68"/>
              </a:cxn>
            </a:cxnLst>
            <a:rect l="l" t="t" r="r" b="b"/>
            <a:pathLst>
              <a:path w="5543550" h="849248">
                <a:moveTo>
                  <a:pt x="5543550" y="795781"/>
                </a:moveTo>
                <a:lnTo>
                  <a:pt x="5543550" y="795781"/>
                </a:lnTo>
                <a:lnTo>
                  <a:pt x="5422392" y="780160"/>
                </a:lnTo>
                <a:lnTo>
                  <a:pt x="5297043" y="764540"/>
                </a:lnTo>
                <a:lnTo>
                  <a:pt x="5035550" y="726693"/>
                </a:lnTo>
                <a:lnTo>
                  <a:pt x="4759197" y="679831"/>
                </a:lnTo>
                <a:lnTo>
                  <a:pt x="4467986" y="628523"/>
                </a:lnTo>
                <a:lnTo>
                  <a:pt x="4159757" y="566165"/>
                </a:lnTo>
                <a:lnTo>
                  <a:pt x="3834510" y="497077"/>
                </a:lnTo>
                <a:lnTo>
                  <a:pt x="3492372" y="416813"/>
                </a:lnTo>
                <a:lnTo>
                  <a:pt x="3131058" y="329818"/>
                </a:lnTo>
                <a:lnTo>
                  <a:pt x="2988564" y="296418"/>
                </a:lnTo>
                <a:lnTo>
                  <a:pt x="2850388" y="263016"/>
                </a:lnTo>
                <a:lnTo>
                  <a:pt x="2716529" y="234060"/>
                </a:lnTo>
                <a:lnTo>
                  <a:pt x="2582545" y="204977"/>
                </a:lnTo>
                <a:lnTo>
                  <a:pt x="2452878" y="180466"/>
                </a:lnTo>
                <a:lnTo>
                  <a:pt x="2327528" y="155956"/>
                </a:lnTo>
                <a:lnTo>
                  <a:pt x="2204211" y="133731"/>
                </a:lnTo>
                <a:lnTo>
                  <a:pt x="2083053" y="113665"/>
                </a:lnTo>
                <a:lnTo>
                  <a:pt x="1966214" y="95757"/>
                </a:lnTo>
                <a:lnTo>
                  <a:pt x="1849246" y="80136"/>
                </a:lnTo>
                <a:lnTo>
                  <a:pt x="1628266" y="51180"/>
                </a:lnTo>
                <a:lnTo>
                  <a:pt x="1417828" y="31115"/>
                </a:lnTo>
                <a:lnTo>
                  <a:pt x="1220089" y="15493"/>
                </a:lnTo>
                <a:lnTo>
                  <a:pt x="1030859" y="4444"/>
                </a:lnTo>
                <a:lnTo>
                  <a:pt x="852423" y="0"/>
                </a:lnTo>
                <a:lnTo>
                  <a:pt x="684403" y="0"/>
                </a:lnTo>
                <a:lnTo>
                  <a:pt x="527176" y="4444"/>
                </a:lnTo>
                <a:lnTo>
                  <a:pt x="380492" y="11048"/>
                </a:lnTo>
                <a:lnTo>
                  <a:pt x="244475" y="22225"/>
                </a:lnTo>
                <a:lnTo>
                  <a:pt x="116967" y="35559"/>
                </a:lnTo>
                <a:lnTo>
                  <a:pt x="0" y="53466"/>
                </a:lnTo>
                <a:lnTo>
                  <a:pt x="163702" y="73532"/>
                </a:lnTo>
                <a:lnTo>
                  <a:pt x="333755" y="95757"/>
                </a:lnTo>
                <a:lnTo>
                  <a:pt x="510158" y="124713"/>
                </a:lnTo>
                <a:lnTo>
                  <a:pt x="692911" y="155956"/>
                </a:lnTo>
                <a:lnTo>
                  <a:pt x="882141" y="193929"/>
                </a:lnTo>
                <a:lnTo>
                  <a:pt x="1077721" y="234060"/>
                </a:lnTo>
                <a:lnTo>
                  <a:pt x="1281684" y="278637"/>
                </a:lnTo>
                <a:lnTo>
                  <a:pt x="1490090" y="329818"/>
                </a:lnTo>
                <a:lnTo>
                  <a:pt x="1866265" y="421259"/>
                </a:lnTo>
                <a:lnTo>
                  <a:pt x="2223389" y="501523"/>
                </a:lnTo>
                <a:lnTo>
                  <a:pt x="2559177" y="575056"/>
                </a:lnTo>
                <a:lnTo>
                  <a:pt x="2722879" y="606298"/>
                </a:lnTo>
                <a:lnTo>
                  <a:pt x="2878073" y="637540"/>
                </a:lnTo>
                <a:lnTo>
                  <a:pt x="3031109" y="666495"/>
                </a:lnTo>
                <a:lnTo>
                  <a:pt x="3179826" y="691006"/>
                </a:lnTo>
                <a:lnTo>
                  <a:pt x="3324478" y="715518"/>
                </a:lnTo>
                <a:lnTo>
                  <a:pt x="3464686" y="737743"/>
                </a:lnTo>
                <a:lnTo>
                  <a:pt x="3600703" y="755649"/>
                </a:lnTo>
                <a:lnTo>
                  <a:pt x="3732529" y="773429"/>
                </a:lnTo>
                <a:lnTo>
                  <a:pt x="3860038" y="789051"/>
                </a:lnTo>
                <a:lnTo>
                  <a:pt x="3985514" y="804671"/>
                </a:lnTo>
                <a:lnTo>
                  <a:pt x="4106671" y="815848"/>
                </a:lnTo>
                <a:lnTo>
                  <a:pt x="4223511" y="824737"/>
                </a:lnTo>
                <a:lnTo>
                  <a:pt x="4336160" y="833627"/>
                </a:lnTo>
                <a:lnTo>
                  <a:pt x="4446778" y="840359"/>
                </a:lnTo>
                <a:lnTo>
                  <a:pt x="4555108" y="844804"/>
                </a:lnTo>
                <a:lnTo>
                  <a:pt x="4659248" y="849248"/>
                </a:lnTo>
                <a:lnTo>
                  <a:pt x="4759197" y="849248"/>
                </a:lnTo>
                <a:lnTo>
                  <a:pt x="4856988" y="849248"/>
                </a:lnTo>
                <a:lnTo>
                  <a:pt x="4952618" y="846962"/>
                </a:lnTo>
                <a:lnTo>
                  <a:pt x="5044058" y="844804"/>
                </a:lnTo>
                <a:lnTo>
                  <a:pt x="5133340" y="840359"/>
                </a:lnTo>
                <a:lnTo>
                  <a:pt x="5220461" y="833627"/>
                </a:lnTo>
                <a:lnTo>
                  <a:pt x="5305425" y="824737"/>
                </a:lnTo>
                <a:lnTo>
                  <a:pt x="5386196" y="815848"/>
                </a:lnTo>
                <a:lnTo>
                  <a:pt x="5466968" y="806957"/>
                </a:lnTo>
                <a:lnTo>
                  <a:pt x="5543550" y="795781"/>
                </a:lnTo>
              </a:path>
            </a:pathLst>
          </a:custGeom>
          <a:solidFill>
            <a:srgbClr val="F5F7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3"/>
          <p:cNvSpPr/>
          <p:nvPr/>
        </p:nvSpPr>
        <p:spPr>
          <a:xfrm>
            <a:off x="2822575" y="736600"/>
            <a:ext cx="5480050" cy="787400"/>
          </a:xfrm>
          <a:custGeom>
            <a:avLst/>
            <a:gdLst>
              <a:gd name="connsiteX0" fmla="*/ 6350 w 5480050"/>
              <a:gd name="connsiteY0" fmla="*/ 84455 h 787400"/>
              <a:gd name="connsiteX1" fmla="*/ 6350 w 5480050"/>
              <a:gd name="connsiteY1" fmla="*/ 84455 h 787400"/>
              <a:gd name="connsiteX2" fmla="*/ 25526 w 5480050"/>
              <a:gd name="connsiteY2" fmla="*/ 80010 h 787400"/>
              <a:gd name="connsiteX3" fmla="*/ 82930 w 5480050"/>
              <a:gd name="connsiteY3" fmla="*/ 68833 h 787400"/>
              <a:gd name="connsiteX4" fmla="*/ 180720 w 5480050"/>
              <a:gd name="connsiteY4" fmla="*/ 53212 h 787400"/>
              <a:gd name="connsiteX5" fmla="*/ 244475 w 5480050"/>
              <a:gd name="connsiteY5" fmla="*/ 44323 h 787400"/>
              <a:gd name="connsiteX6" fmla="*/ 318770 w 5480050"/>
              <a:gd name="connsiteY6" fmla="*/ 35433 h 787400"/>
              <a:gd name="connsiteX7" fmla="*/ 401701 w 5480050"/>
              <a:gd name="connsiteY7" fmla="*/ 28701 h 787400"/>
              <a:gd name="connsiteX8" fmla="*/ 497332 w 5480050"/>
              <a:gd name="connsiteY8" fmla="*/ 21970 h 787400"/>
              <a:gd name="connsiteX9" fmla="*/ 601598 w 5480050"/>
              <a:gd name="connsiteY9" fmla="*/ 15240 h 787400"/>
              <a:gd name="connsiteX10" fmla="*/ 718439 w 5480050"/>
              <a:gd name="connsiteY10" fmla="*/ 10794 h 787400"/>
              <a:gd name="connsiteX11" fmla="*/ 845946 w 5480050"/>
              <a:gd name="connsiteY11" fmla="*/ 8636 h 787400"/>
              <a:gd name="connsiteX12" fmla="*/ 984122 w 5480050"/>
              <a:gd name="connsiteY12" fmla="*/ 6350 h 787400"/>
              <a:gd name="connsiteX13" fmla="*/ 1132966 w 5480050"/>
              <a:gd name="connsiteY13" fmla="*/ 8636 h 787400"/>
              <a:gd name="connsiteX14" fmla="*/ 1292352 w 5480050"/>
              <a:gd name="connsiteY14" fmla="*/ 13080 h 787400"/>
              <a:gd name="connsiteX15" fmla="*/ 1464564 w 5480050"/>
              <a:gd name="connsiteY15" fmla="*/ 21970 h 787400"/>
              <a:gd name="connsiteX16" fmla="*/ 1647444 w 5480050"/>
              <a:gd name="connsiteY16" fmla="*/ 33147 h 787400"/>
              <a:gd name="connsiteX17" fmla="*/ 1840865 w 5480050"/>
              <a:gd name="connsiteY17" fmla="*/ 51054 h 787400"/>
              <a:gd name="connsiteX18" fmla="*/ 2046985 w 5480050"/>
              <a:gd name="connsiteY18" fmla="*/ 71119 h 787400"/>
              <a:gd name="connsiteX19" fmla="*/ 2265934 w 5480050"/>
              <a:gd name="connsiteY19" fmla="*/ 95630 h 787400"/>
              <a:gd name="connsiteX20" fmla="*/ 2495550 w 5480050"/>
              <a:gd name="connsiteY20" fmla="*/ 124713 h 787400"/>
              <a:gd name="connsiteX21" fmla="*/ 2737865 w 5480050"/>
              <a:gd name="connsiteY21" fmla="*/ 160400 h 787400"/>
              <a:gd name="connsiteX22" fmla="*/ 2990850 w 5480050"/>
              <a:gd name="connsiteY22" fmla="*/ 200533 h 787400"/>
              <a:gd name="connsiteX23" fmla="*/ 3256534 w 5480050"/>
              <a:gd name="connsiteY23" fmla="*/ 247522 h 787400"/>
              <a:gd name="connsiteX24" fmla="*/ 3535045 w 5480050"/>
              <a:gd name="connsiteY24" fmla="*/ 303275 h 787400"/>
              <a:gd name="connsiteX25" fmla="*/ 3826256 w 5480050"/>
              <a:gd name="connsiteY25" fmla="*/ 363600 h 787400"/>
              <a:gd name="connsiteX26" fmla="*/ 4130293 w 5480050"/>
              <a:gd name="connsiteY26" fmla="*/ 430530 h 787400"/>
              <a:gd name="connsiteX27" fmla="*/ 4447031 w 5480050"/>
              <a:gd name="connsiteY27" fmla="*/ 506475 h 787400"/>
              <a:gd name="connsiteX28" fmla="*/ 4776469 w 5480050"/>
              <a:gd name="connsiteY28" fmla="*/ 589025 h 787400"/>
              <a:gd name="connsiteX29" fmla="*/ 5118734 w 5480050"/>
              <a:gd name="connsiteY29" fmla="*/ 680592 h 787400"/>
              <a:gd name="connsiteX30" fmla="*/ 5473700 w 5480050"/>
              <a:gd name="connsiteY30" fmla="*/ 781050 h 787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</a:cxnLst>
            <a:rect l="l" t="t" r="r" b="b"/>
            <a:pathLst>
              <a:path w="5480050" h="787400">
                <a:moveTo>
                  <a:pt x="6350" y="84455"/>
                </a:moveTo>
                <a:lnTo>
                  <a:pt x="6350" y="84455"/>
                </a:lnTo>
                <a:lnTo>
                  <a:pt x="25526" y="80010"/>
                </a:lnTo>
                <a:lnTo>
                  <a:pt x="82930" y="68833"/>
                </a:lnTo>
                <a:lnTo>
                  <a:pt x="180720" y="53212"/>
                </a:lnTo>
                <a:lnTo>
                  <a:pt x="244475" y="44323"/>
                </a:lnTo>
                <a:lnTo>
                  <a:pt x="318770" y="35433"/>
                </a:lnTo>
                <a:lnTo>
                  <a:pt x="401701" y="28701"/>
                </a:lnTo>
                <a:lnTo>
                  <a:pt x="497332" y="21970"/>
                </a:lnTo>
                <a:lnTo>
                  <a:pt x="601598" y="15240"/>
                </a:lnTo>
                <a:lnTo>
                  <a:pt x="718439" y="10794"/>
                </a:lnTo>
                <a:lnTo>
                  <a:pt x="845946" y="8636"/>
                </a:lnTo>
                <a:lnTo>
                  <a:pt x="984122" y="6350"/>
                </a:lnTo>
                <a:lnTo>
                  <a:pt x="1132966" y="8636"/>
                </a:lnTo>
                <a:lnTo>
                  <a:pt x="1292352" y="13080"/>
                </a:lnTo>
                <a:lnTo>
                  <a:pt x="1464564" y="21970"/>
                </a:lnTo>
                <a:lnTo>
                  <a:pt x="1647444" y="33147"/>
                </a:lnTo>
                <a:lnTo>
                  <a:pt x="1840865" y="51054"/>
                </a:lnTo>
                <a:lnTo>
                  <a:pt x="2046985" y="71119"/>
                </a:lnTo>
                <a:lnTo>
                  <a:pt x="2265934" y="95630"/>
                </a:lnTo>
                <a:lnTo>
                  <a:pt x="2495550" y="124713"/>
                </a:lnTo>
                <a:lnTo>
                  <a:pt x="2737865" y="160400"/>
                </a:lnTo>
                <a:lnTo>
                  <a:pt x="2990850" y="200533"/>
                </a:lnTo>
                <a:lnTo>
                  <a:pt x="3256534" y="247522"/>
                </a:lnTo>
                <a:lnTo>
                  <a:pt x="3535045" y="303275"/>
                </a:lnTo>
                <a:lnTo>
                  <a:pt x="3826256" y="363600"/>
                </a:lnTo>
                <a:lnTo>
                  <a:pt x="4130293" y="430530"/>
                </a:lnTo>
                <a:lnTo>
                  <a:pt x="4447031" y="506475"/>
                </a:lnTo>
                <a:lnTo>
                  <a:pt x="4776469" y="589025"/>
                </a:lnTo>
                <a:lnTo>
                  <a:pt x="5118734" y="680592"/>
                </a:lnTo>
                <a:lnTo>
                  <a:pt x="5473700" y="781050"/>
                </a:lnTo>
              </a:path>
            </a:pathLst>
          </a:custGeom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Freeform 3"/>
          <p:cNvSpPr/>
          <p:nvPr/>
        </p:nvSpPr>
        <p:spPr>
          <a:xfrm>
            <a:off x="5602351" y="723900"/>
            <a:ext cx="3321050" cy="663575"/>
          </a:xfrm>
          <a:custGeom>
            <a:avLst/>
            <a:gdLst>
              <a:gd name="connsiteX0" fmla="*/ 6350 w 3321050"/>
              <a:gd name="connsiteY0" fmla="*/ 657225 h 663575"/>
              <a:gd name="connsiteX1" fmla="*/ 6350 w 3321050"/>
              <a:gd name="connsiteY1" fmla="*/ 657225 h 663575"/>
              <a:gd name="connsiteX2" fmla="*/ 101980 w 3321050"/>
              <a:gd name="connsiteY2" fmla="*/ 630427 h 663575"/>
              <a:gd name="connsiteX3" fmla="*/ 363473 w 3321050"/>
              <a:gd name="connsiteY3" fmla="*/ 561339 h 663575"/>
              <a:gd name="connsiteX4" fmla="*/ 544195 w 3321050"/>
              <a:gd name="connsiteY4" fmla="*/ 514603 h 663575"/>
              <a:gd name="connsiteX5" fmla="*/ 752602 w 3321050"/>
              <a:gd name="connsiteY5" fmla="*/ 463296 h 663575"/>
              <a:gd name="connsiteX6" fmla="*/ 984377 w 3321050"/>
              <a:gd name="connsiteY6" fmla="*/ 407542 h 663575"/>
              <a:gd name="connsiteX7" fmla="*/ 1233042 w 3321050"/>
              <a:gd name="connsiteY7" fmla="*/ 347344 h 663575"/>
              <a:gd name="connsiteX8" fmla="*/ 1496694 w 3321050"/>
              <a:gd name="connsiteY8" fmla="*/ 289433 h 663575"/>
              <a:gd name="connsiteX9" fmla="*/ 1766823 w 3321050"/>
              <a:gd name="connsiteY9" fmla="*/ 231521 h 663575"/>
              <a:gd name="connsiteX10" fmla="*/ 2043176 w 3321050"/>
              <a:gd name="connsiteY10" fmla="*/ 177927 h 663575"/>
              <a:gd name="connsiteX11" fmla="*/ 2317495 w 3321050"/>
              <a:gd name="connsiteY11" fmla="*/ 126746 h 663575"/>
              <a:gd name="connsiteX12" fmla="*/ 2453513 w 3321050"/>
              <a:gd name="connsiteY12" fmla="*/ 104394 h 663575"/>
              <a:gd name="connsiteX13" fmla="*/ 2585339 w 3321050"/>
              <a:gd name="connsiteY13" fmla="*/ 82169 h 663575"/>
              <a:gd name="connsiteX14" fmla="*/ 2717165 w 3321050"/>
              <a:gd name="connsiteY14" fmla="*/ 64262 h 663575"/>
              <a:gd name="connsiteX15" fmla="*/ 2844800 w 3321050"/>
              <a:gd name="connsiteY15" fmla="*/ 46481 h 663575"/>
              <a:gd name="connsiteX16" fmla="*/ 2970148 w 3321050"/>
              <a:gd name="connsiteY16" fmla="*/ 33147 h 663575"/>
              <a:gd name="connsiteX17" fmla="*/ 3089275 w 3321050"/>
              <a:gd name="connsiteY17" fmla="*/ 21970 h 663575"/>
              <a:gd name="connsiteX18" fmla="*/ 3204082 w 3321050"/>
              <a:gd name="connsiteY18" fmla="*/ 13080 h 663575"/>
              <a:gd name="connsiteX19" fmla="*/ 3314700 w 3321050"/>
              <a:gd name="connsiteY19" fmla="*/ 6350 h 6635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</a:cxnLst>
            <a:rect l="l" t="t" r="r" b="b"/>
            <a:pathLst>
              <a:path w="3321050" h="663575">
                <a:moveTo>
                  <a:pt x="6350" y="657225"/>
                </a:moveTo>
                <a:lnTo>
                  <a:pt x="6350" y="657225"/>
                </a:lnTo>
                <a:lnTo>
                  <a:pt x="101980" y="630427"/>
                </a:lnTo>
                <a:lnTo>
                  <a:pt x="363473" y="561339"/>
                </a:lnTo>
                <a:lnTo>
                  <a:pt x="544195" y="514603"/>
                </a:lnTo>
                <a:lnTo>
                  <a:pt x="752602" y="463296"/>
                </a:lnTo>
                <a:lnTo>
                  <a:pt x="984377" y="407542"/>
                </a:lnTo>
                <a:lnTo>
                  <a:pt x="1233042" y="347344"/>
                </a:lnTo>
                <a:lnTo>
                  <a:pt x="1496694" y="289433"/>
                </a:lnTo>
                <a:lnTo>
                  <a:pt x="1766823" y="231521"/>
                </a:lnTo>
                <a:lnTo>
                  <a:pt x="2043176" y="177927"/>
                </a:lnTo>
                <a:lnTo>
                  <a:pt x="2317495" y="126746"/>
                </a:lnTo>
                <a:lnTo>
                  <a:pt x="2453513" y="104394"/>
                </a:lnTo>
                <a:lnTo>
                  <a:pt x="2585339" y="82169"/>
                </a:lnTo>
                <a:lnTo>
                  <a:pt x="2717165" y="64262"/>
                </a:lnTo>
                <a:lnTo>
                  <a:pt x="2844800" y="46481"/>
                </a:lnTo>
                <a:lnTo>
                  <a:pt x="2970148" y="33147"/>
                </a:lnTo>
                <a:lnTo>
                  <a:pt x="3089275" y="21970"/>
                </a:lnTo>
                <a:lnTo>
                  <a:pt x="3204082" y="13080"/>
                </a:lnTo>
                <a:lnTo>
                  <a:pt x="3314700" y="6350"/>
                </a:lnTo>
              </a:path>
            </a:pathLst>
          </a:custGeom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/>
        </p:nvSpPr>
        <p:spPr>
          <a:xfrm>
            <a:off x="211137" y="714375"/>
            <a:ext cx="8723312" cy="1330325"/>
          </a:xfrm>
          <a:custGeom>
            <a:avLst/>
            <a:gdLst>
              <a:gd name="connsiteX0" fmla="*/ 8718994 w 8723312"/>
              <a:gd name="connsiteY0" fmla="*/ 571372 h 1330325"/>
              <a:gd name="connsiteX1" fmla="*/ 8718994 w 8723312"/>
              <a:gd name="connsiteY1" fmla="*/ 571372 h 1330325"/>
              <a:gd name="connsiteX2" fmla="*/ 8638222 w 8723312"/>
              <a:gd name="connsiteY2" fmla="*/ 604900 h 1330325"/>
              <a:gd name="connsiteX3" fmla="*/ 8557323 w 8723312"/>
              <a:gd name="connsiteY3" fmla="*/ 636142 h 1330325"/>
              <a:gd name="connsiteX4" fmla="*/ 8472106 w 8723312"/>
              <a:gd name="connsiteY4" fmla="*/ 665099 h 1330325"/>
              <a:gd name="connsiteX5" fmla="*/ 8384857 w 8723312"/>
              <a:gd name="connsiteY5" fmla="*/ 691896 h 1330325"/>
              <a:gd name="connsiteX6" fmla="*/ 8295449 w 8723312"/>
              <a:gd name="connsiteY6" fmla="*/ 718692 h 1330325"/>
              <a:gd name="connsiteX7" fmla="*/ 8201850 w 8723312"/>
              <a:gd name="connsiteY7" fmla="*/ 743330 h 1330325"/>
              <a:gd name="connsiteX8" fmla="*/ 8105965 w 8723312"/>
              <a:gd name="connsiteY8" fmla="*/ 763397 h 1330325"/>
              <a:gd name="connsiteX9" fmla="*/ 8005889 w 8723312"/>
              <a:gd name="connsiteY9" fmla="*/ 783463 h 1330325"/>
              <a:gd name="connsiteX10" fmla="*/ 7901622 w 8723312"/>
              <a:gd name="connsiteY10" fmla="*/ 801369 h 1330325"/>
              <a:gd name="connsiteX11" fmla="*/ 7793037 w 8723312"/>
              <a:gd name="connsiteY11" fmla="*/ 814705 h 1330325"/>
              <a:gd name="connsiteX12" fmla="*/ 7680261 w 8723312"/>
              <a:gd name="connsiteY12" fmla="*/ 828166 h 1330325"/>
              <a:gd name="connsiteX13" fmla="*/ 7563167 w 8723312"/>
              <a:gd name="connsiteY13" fmla="*/ 837057 h 1330325"/>
              <a:gd name="connsiteX14" fmla="*/ 7441882 w 8723312"/>
              <a:gd name="connsiteY14" fmla="*/ 845947 h 1330325"/>
              <a:gd name="connsiteX15" fmla="*/ 7314120 w 8723312"/>
              <a:gd name="connsiteY15" fmla="*/ 850391 h 1330325"/>
              <a:gd name="connsiteX16" fmla="*/ 7182167 w 8723312"/>
              <a:gd name="connsiteY16" fmla="*/ 850391 h 1330325"/>
              <a:gd name="connsiteX17" fmla="*/ 7043737 w 8723312"/>
              <a:gd name="connsiteY17" fmla="*/ 848233 h 1330325"/>
              <a:gd name="connsiteX18" fmla="*/ 6899084 w 8723312"/>
              <a:gd name="connsiteY18" fmla="*/ 843788 h 1330325"/>
              <a:gd name="connsiteX19" fmla="*/ 6749986 w 8723312"/>
              <a:gd name="connsiteY19" fmla="*/ 837057 h 1330325"/>
              <a:gd name="connsiteX20" fmla="*/ 6594665 w 8723312"/>
              <a:gd name="connsiteY20" fmla="*/ 825880 h 1330325"/>
              <a:gd name="connsiteX21" fmla="*/ 6430708 w 8723312"/>
              <a:gd name="connsiteY21" fmla="*/ 810260 h 1330325"/>
              <a:gd name="connsiteX22" fmla="*/ 6260401 w 8723312"/>
              <a:gd name="connsiteY22" fmla="*/ 792352 h 1330325"/>
              <a:gd name="connsiteX23" fmla="*/ 6083744 w 8723312"/>
              <a:gd name="connsiteY23" fmla="*/ 770127 h 1330325"/>
              <a:gd name="connsiteX24" fmla="*/ 5900737 w 8723312"/>
              <a:gd name="connsiteY24" fmla="*/ 745489 h 1330325"/>
              <a:gd name="connsiteX25" fmla="*/ 5709094 w 8723312"/>
              <a:gd name="connsiteY25" fmla="*/ 716533 h 1330325"/>
              <a:gd name="connsiteX26" fmla="*/ 5509069 w 8723312"/>
              <a:gd name="connsiteY26" fmla="*/ 683005 h 1330325"/>
              <a:gd name="connsiteX27" fmla="*/ 5302567 w 8723312"/>
              <a:gd name="connsiteY27" fmla="*/ 645033 h 1330325"/>
              <a:gd name="connsiteX28" fmla="*/ 5085397 w 8723312"/>
              <a:gd name="connsiteY28" fmla="*/ 602614 h 1330325"/>
              <a:gd name="connsiteX29" fmla="*/ 4861877 w 8723312"/>
              <a:gd name="connsiteY29" fmla="*/ 558038 h 1330325"/>
              <a:gd name="connsiteX30" fmla="*/ 4627689 w 8723312"/>
              <a:gd name="connsiteY30" fmla="*/ 506730 h 1330325"/>
              <a:gd name="connsiteX31" fmla="*/ 4387151 w 8723312"/>
              <a:gd name="connsiteY31" fmla="*/ 453136 h 1330325"/>
              <a:gd name="connsiteX32" fmla="*/ 4136072 w 8723312"/>
              <a:gd name="connsiteY32" fmla="*/ 395097 h 1330325"/>
              <a:gd name="connsiteX33" fmla="*/ 3874198 w 8723312"/>
              <a:gd name="connsiteY33" fmla="*/ 330327 h 1330325"/>
              <a:gd name="connsiteX34" fmla="*/ 3614483 w 8723312"/>
              <a:gd name="connsiteY34" fmla="*/ 267842 h 1330325"/>
              <a:gd name="connsiteX35" fmla="*/ 3363277 w 8723312"/>
              <a:gd name="connsiteY35" fmla="*/ 214249 h 1330325"/>
              <a:gd name="connsiteX36" fmla="*/ 3122739 w 8723312"/>
              <a:gd name="connsiteY36" fmla="*/ 165227 h 1330325"/>
              <a:gd name="connsiteX37" fmla="*/ 2892869 w 8723312"/>
              <a:gd name="connsiteY37" fmla="*/ 124967 h 1330325"/>
              <a:gd name="connsiteX38" fmla="*/ 2673667 w 8723312"/>
              <a:gd name="connsiteY38" fmla="*/ 91566 h 1330325"/>
              <a:gd name="connsiteX39" fmla="*/ 2462847 w 8723312"/>
              <a:gd name="connsiteY39" fmla="*/ 62483 h 1330325"/>
              <a:gd name="connsiteX40" fmla="*/ 2262822 w 8723312"/>
              <a:gd name="connsiteY40" fmla="*/ 40131 h 1330325"/>
              <a:gd name="connsiteX41" fmla="*/ 2073338 w 8723312"/>
              <a:gd name="connsiteY41" fmla="*/ 22351 h 1330325"/>
              <a:gd name="connsiteX42" fmla="*/ 1890204 w 8723312"/>
              <a:gd name="connsiteY42" fmla="*/ 11176 h 1330325"/>
              <a:gd name="connsiteX43" fmla="*/ 1720024 w 8723312"/>
              <a:gd name="connsiteY43" fmla="*/ 2286 h 1330325"/>
              <a:gd name="connsiteX44" fmla="*/ 1556067 w 8723312"/>
              <a:gd name="connsiteY44" fmla="*/ 0 h 1330325"/>
              <a:gd name="connsiteX45" fmla="*/ 1402778 w 8723312"/>
              <a:gd name="connsiteY45" fmla="*/ 0 h 1330325"/>
              <a:gd name="connsiteX46" fmla="*/ 1257998 w 8723312"/>
              <a:gd name="connsiteY46" fmla="*/ 4444 h 1330325"/>
              <a:gd name="connsiteX47" fmla="*/ 1121854 w 8723312"/>
              <a:gd name="connsiteY47" fmla="*/ 11176 h 1330325"/>
              <a:gd name="connsiteX48" fmla="*/ 994092 w 8723312"/>
              <a:gd name="connsiteY48" fmla="*/ 22351 h 1330325"/>
              <a:gd name="connsiteX49" fmla="*/ 874890 w 8723312"/>
              <a:gd name="connsiteY49" fmla="*/ 33527 h 1330325"/>
              <a:gd name="connsiteX50" fmla="*/ 762063 w 8723312"/>
              <a:gd name="connsiteY50" fmla="*/ 49148 h 1330325"/>
              <a:gd name="connsiteX51" fmla="*/ 659891 w 8723312"/>
              <a:gd name="connsiteY51" fmla="*/ 64769 h 1330325"/>
              <a:gd name="connsiteX52" fmla="*/ 564095 w 8723312"/>
              <a:gd name="connsiteY52" fmla="*/ 82550 h 1330325"/>
              <a:gd name="connsiteX53" fmla="*/ 478955 w 8723312"/>
              <a:gd name="connsiteY53" fmla="*/ 102616 h 1330325"/>
              <a:gd name="connsiteX54" fmla="*/ 398068 w 8723312"/>
              <a:gd name="connsiteY54" fmla="*/ 120522 h 1330325"/>
              <a:gd name="connsiteX55" fmla="*/ 327812 w 8723312"/>
              <a:gd name="connsiteY55" fmla="*/ 140588 h 1330325"/>
              <a:gd name="connsiteX56" fmla="*/ 263956 w 8723312"/>
              <a:gd name="connsiteY56" fmla="*/ 160655 h 1330325"/>
              <a:gd name="connsiteX57" fmla="*/ 206476 w 8723312"/>
              <a:gd name="connsiteY57" fmla="*/ 178561 h 1330325"/>
              <a:gd name="connsiteX58" fmla="*/ 157518 w 8723312"/>
              <a:gd name="connsiteY58" fmla="*/ 196469 h 1330325"/>
              <a:gd name="connsiteX59" fmla="*/ 114947 w 8723312"/>
              <a:gd name="connsiteY59" fmla="*/ 214249 h 1330325"/>
              <a:gd name="connsiteX60" fmla="*/ 51092 w 8723312"/>
              <a:gd name="connsiteY60" fmla="*/ 241046 h 1330325"/>
              <a:gd name="connsiteX61" fmla="*/ 12776 w 8723312"/>
              <a:gd name="connsiteY61" fmla="*/ 261111 h 1330325"/>
              <a:gd name="connsiteX62" fmla="*/ 0 w 8723312"/>
              <a:gd name="connsiteY62" fmla="*/ 267842 h 1330325"/>
              <a:gd name="connsiteX63" fmla="*/ 0 w 8723312"/>
              <a:gd name="connsiteY63" fmla="*/ 1330325 h 1330325"/>
              <a:gd name="connsiteX64" fmla="*/ 8718994 w 8723312"/>
              <a:gd name="connsiteY64" fmla="*/ 1330325 h 1330325"/>
              <a:gd name="connsiteX65" fmla="*/ 8723312 w 8723312"/>
              <a:gd name="connsiteY65" fmla="*/ 1323594 h 1330325"/>
              <a:gd name="connsiteX66" fmla="*/ 8723312 w 8723312"/>
              <a:gd name="connsiteY66" fmla="*/ 569213 h 1330325"/>
              <a:gd name="connsiteX67" fmla="*/ 8718994 w 8723312"/>
              <a:gd name="connsiteY67" fmla="*/ 571372 h 133032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</a:cxnLst>
            <a:rect l="l" t="t" r="r" b="b"/>
            <a:pathLst>
              <a:path w="8723312" h="1330325">
                <a:moveTo>
                  <a:pt x="8718994" y="571372"/>
                </a:moveTo>
                <a:lnTo>
                  <a:pt x="8718994" y="571372"/>
                </a:lnTo>
                <a:lnTo>
                  <a:pt x="8638222" y="604900"/>
                </a:lnTo>
                <a:lnTo>
                  <a:pt x="8557323" y="636142"/>
                </a:lnTo>
                <a:lnTo>
                  <a:pt x="8472106" y="665099"/>
                </a:lnTo>
                <a:lnTo>
                  <a:pt x="8384857" y="691896"/>
                </a:lnTo>
                <a:lnTo>
                  <a:pt x="8295449" y="718692"/>
                </a:lnTo>
                <a:lnTo>
                  <a:pt x="8201850" y="743330"/>
                </a:lnTo>
                <a:lnTo>
                  <a:pt x="8105965" y="763397"/>
                </a:lnTo>
                <a:lnTo>
                  <a:pt x="8005889" y="783463"/>
                </a:lnTo>
                <a:lnTo>
                  <a:pt x="7901622" y="801369"/>
                </a:lnTo>
                <a:lnTo>
                  <a:pt x="7793037" y="814705"/>
                </a:lnTo>
                <a:lnTo>
                  <a:pt x="7680261" y="828166"/>
                </a:lnTo>
                <a:lnTo>
                  <a:pt x="7563167" y="837057"/>
                </a:lnTo>
                <a:lnTo>
                  <a:pt x="7441882" y="845947"/>
                </a:lnTo>
                <a:lnTo>
                  <a:pt x="7314120" y="850391"/>
                </a:lnTo>
                <a:lnTo>
                  <a:pt x="7182167" y="850391"/>
                </a:lnTo>
                <a:lnTo>
                  <a:pt x="7043737" y="848233"/>
                </a:lnTo>
                <a:lnTo>
                  <a:pt x="6899084" y="843788"/>
                </a:lnTo>
                <a:lnTo>
                  <a:pt x="6749986" y="837057"/>
                </a:lnTo>
                <a:lnTo>
                  <a:pt x="6594665" y="825880"/>
                </a:lnTo>
                <a:lnTo>
                  <a:pt x="6430708" y="810260"/>
                </a:lnTo>
                <a:lnTo>
                  <a:pt x="6260401" y="792352"/>
                </a:lnTo>
                <a:lnTo>
                  <a:pt x="6083744" y="770127"/>
                </a:lnTo>
                <a:lnTo>
                  <a:pt x="5900737" y="745489"/>
                </a:lnTo>
                <a:lnTo>
                  <a:pt x="5709094" y="716533"/>
                </a:lnTo>
                <a:lnTo>
                  <a:pt x="5509069" y="683005"/>
                </a:lnTo>
                <a:lnTo>
                  <a:pt x="5302567" y="645033"/>
                </a:lnTo>
                <a:lnTo>
                  <a:pt x="5085397" y="602614"/>
                </a:lnTo>
                <a:lnTo>
                  <a:pt x="4861877" y="558038"/>
                </a:lnTo>
                <a:lnTo>
                  <a:pt x="4627689" y="506730"/>
                </a:lnTo>
                <a:lnTo>
                  <a:pt x="4387151" y="453136"/>
                </a:lnTo>
                <a:lnTo>
                  <a:pt x="4136072" y="395097"/>
                </a:lnTo>
                <a:lnTo>
                  <a:pt x="3874198" y="330327"/>
                </a:lnTo>
                <a:lnTo>
                  <a:pt x="3614483" y="267842"/>
                </a:lnTo>
                <a:lnTo>
                  <a:pt x="3363277" y="214249"/>
                </a:lnTo>
                <a:lnTo>
                  <a:pt x="3122739" y="165227"/>
                </a:lnTo>
                <a:lnTo>
                  <a:pt x="2892869" y="124967"/>
                </a:lnTo>
                <a:lnTo>
                  <a:pt x="2673667" y="91566"/>
                </a:lnTo>
                <a:lnTo>
                  <a:pt x="2462847" y="62483"/>
                </a:lnTo>
                <a:lnTo>
                  <a:pt x="2262822" y="40131"/>
                </a:lnTo>
                <a:lnTo>
                  <a:pt x="2073338" y="22351"/>
                </a:lnTo>
                <a:lnTo>
                  <a:pt x="1890204" y="11176"/>
                </a:lnTo>
                <a:lnTo>
                  <a:pt x="1720024" y="2286"/>
                </a:lnTo>
                <a:lnTo>
                  <a:pt x="1556067" y="0"/>
                </a:lnTo>
                <a:lnTo>
                  <a:pt x="1402778" y="0"/>
                </a:lnTo>
                <a:lnTo>
                  <a:pt x="1257998" y="4444"/>
                </a:lnTo>
                <a:lnTo>
                  <a:pt x="1121854" y="11176"/>
                </a:lnTo>
                <a:lnTo>
                  <a:pt x="994092" y="22351"/>
                </a:lnTo>
                <a:lnTo>
                  <a:pt x="874890" y="33527"/>
                </a:lnTo>
                <a:lnTo>
                  <a:pt x="762063" y="49148"/>
                </a:lnTo>
                <a:lnTo>
                  <a:pt x="659891" y="64769"/>
                </a:lnTo>
                <a:lnTo>
                  <a:pt x="564095" y="82550"/>
                </a:lnTo>
                <a:lnTo>
                  <a:pt x="478955" y="102616"/>
                </a:lnTo>
                <a:lnTo>
                  <a:pt x="398068" y="120522"/>
                </a:lnTo>
                <a:lnTo>
                  <a:pt x="327812" y="140588"/>
                </a:lnTo>
                <a:lnTo>
                  <a:pt x="263956" y="160655"/>
                </a:lnTo>
                <a:lnTo>
                  <a:pt x="206476" y="178561"/>
                </a:lnTo>
                <a:lnTo>
                  <a:pt x="157518" y="196469"/>
                </a:lnTo>
                <a:lnTo>
                  <a:pt x="114947" y="214249"/>
                </a:lnTo>
                <a:lnTo>
                  <a:pt x="51092" y="241046"/>
                </a:lnTo>
                <a:lnTo>
                  <a:pt x="12776" y="261111"/>
                </a:lnTo>
                <a:lnTo>
                  <a:pt x="0" y="267842"/>
                </a:lnTo>
                <a:lnTo>
                  <a:pt x="0" y="1330325"/>
                </a:lnTo>
                <a:lnTo>
                  <a:pt x="8718994" y="1330325"/>
                </a:lnTo>
                <a:lnTo>
                  <a:pt x="8723312" y="1323594"/>
                </a:lnTo>
                <a:lnTo>
                  <a:pt x="8723312" y="569213"/>
                </a:lnTo>
                <a:lnTo>
                  <a:pt x="8718994" y="571372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900" y="215900"/>
            <a:ext cx="8724900" cy="14478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11137" y="76200"/>
            <a:ext cx="8712264" cy="12880770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400"/>
              </a:lnSpc>
              <a:tabLst>
                <a:tab pos="279400" algn="l"/>
              </a:tabLst>
            </a:pPr>
            <a:r>
              <a:rPr lang="en-US" altLang="zh-CN" sz="2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ts val="3400"/>
              </a:lnSpc>
              <a:tabLst>
                <a:tab pos="279400" algn="l"/>
              </a:tabLst>
            </a:pPr>
            <a:r>
              <a:rPr lang="es-ES" altLang="es-AR" sz="3200" b="1" dirty="0" smtClean="0"/>
              <a:t>REFERENTES</a:t>
            </a:r>
          </a:p>
          <a:p>
            <a:pPr>
              <a:lnSpc>
                <a:spcPts val="3400"/>
              </a:lnSpc>
              <a:tabLst>
                <a:tab pos="279400" algn="l"/>
              </a:tabLst>
            </a:pPr>
            <a:endParaRPr lang="es-AR" sz="2800" dirty="0"/>
          </a:p>
          <a:p>
            <a:pPr>
              <a:defRPr/>
            </a:pPr>
            <a:r>
              <a:rPr lang="es-ES" b="1" smtClean="0"/>
              <a:t>JURISDICCIONALES:</a:t>
            </a:r>
          </a:p>
          <a:p>
            <a:pPr>
              <a:defRPr/>
            </a:pPr>
            <a:endParaRPr lang="es-ES" b="1" dirty="0"/>
          </a:p>
          <a:p>
            <a:pPr>
              <a:defRPr/>
            </a:pPr>
            <a:r>
              <a:rPr lang="es-ES" dirty="0"/>
              <a:t>Mariana Torres: </a:t>
            </a:r>
            <a:r>
              <a:rPr lang="es-ES" dirty="0" smtClean="0"/>
              <a:t>marianatorresar@hotmail.com</a:t>
            </a:r>
          </a:p>
          <a:p>
            <a:pPr>
              <a:defRPr/>
            </a:pPr>
            <a:endParaRPr lang="es-ES" dirty="0"/>
          </a:p>
          <a:p>
            <a:pPr>
              <a:defRPr/>
            </a:pPr>
            <a:r>
              <a:rPr lang="es-ES" dirty="0"/>
              <a:t>Mirtha </a:t>
            </a:r>
            <a:r>
              <a:rPr lang="es-ES" dirty="0" err="1"/>
              <a:t>Fassina</a:t>
            </a:r>
            <a:r>
              <a:rPr lang="es-ES" dirty="0"/>
              <a:t>: mirfassina@yahoo.com.ar</a:t>
            </a:r>
          </a:p>
          <a:p>
            <a:pPr>
              <a:defRPr/>
            </a:pPr>
            <a:endParaRPr lang="es-ES" dirty="0"/>
          </a:p>
          <a:p>
            <a:pPr>
              <a:defRPr/>
            </a:pPr>
            <a:r>
              <a:rPr lang="es-ES" b="1" dirty="0" smtClean="0"/>
              <a:t>REGIONALES:</a:t>
            </a:r>
          </a:p>
          <a:p>
            <a:pPr>
              <a:defRPr/>
            </a:pPr>
            <a:endParaRPr lang="es-ES" b="1" dirty="0"/>
          </a:p>
          <a:p>
            <a:pPr>
              <a:buFont typeface="Wingdings" pitchFamily="2" charset="2"/>
              <a:buChar char="§"/>
              <a:defRPr/>
            </a:pPr>
            <a:r>
              <a:rPr lang="es-ES" dirty="0"/>
              <a:t>Claudia Franco:</a:t>
            </a:r>
            <a:r>
              <a:rPr lang="es-AR" dirty="0" smtClean="0"/>
              <a:t>francolupi@cgdweb.com.ar</a:t>
            </a:r>
          </a:p>
          <a:p>
            <a:pPr>
              <a:defRPr/>
            </a:pPr>
            <a:endParaRPr lang="es-ES" dirty="0"/>
          </a:p>
          <a:p>
            <a:pPr>
              <a:buFont typeface="Wingdings" pitchFamily="2" charset="2"/>
              <a:buChar char="§"/>
              <a:defRPr/>
            </a:pPr>
            <a:r>
              <a:rPr lang="es-ES" dirty="0"/>
              <a:t>Graciela </a:t>
            </a:r>
            <a:r>
              <a:rPr lang="es-ES" dirty="0" err="1"/>
              <a:t>Miguez</a:t>
            </a:r>
            <a:r>
              <a:rPr lang="es-ES" dirty="0"/>
              <a:t>: </a:t>
            </a:r>
            <a:r>
              <a:rPr lang="es-AR" dirty="0" smtClean="0">
                <a:hlinkClick r:id="rId3"/>
              </a:rPr>
              <a:t>gracemiguez@yahoo.com.ar</a:t>
            </a:r>
            <a:endParaRPr lang="es-AR" dirty="0"/>
          </a:p>
          <a:p>
            <a:pPr>
              <a:defRPr/>
            </a:pPr>
            <a:endParaRPr lang="es-ES" dirty="0"/>
          </a:p>
          <a:p>
            <a:pPr>
              <a:buClr>
                <a:srgbClr val="3333CC"/>
              </a:buClr>
              <a:buFont typeface="Wingdings" pitchFamily="2" charset="2"/>
              <a:buChar char="§"/>
              <a:defRPr/>
            </a:pPr>
            <a:r>
              <a:rPr lang="es-ES" dirty="0"/>
              <a:t>Andrea Rivas: </a:t>
            </a:r>
            <a:r>
              <a:rPr lang="es-AR" dirty="0" smtClean="0">
                <a:hlinkClick r:id="rId4"/>
              </a:rPr>
              <a:t>rivandrea@hotmail.com</a:t>
            </a:r>
            <a:endParaRPr lang="es-AR" dirty="0" smtClean="0"/>
          </a:p>
          <a:p>
            <a:pPr>
              <a:buClr>
                <a:srgbClr val="3333CC"/>
              </a:buClr>
              <a:defRPr/>
            </a:pPr>
            <a:endParaRPr lang="es-ES" dirty="0"/>
          </a:p>
          <a:p>
            <a:pPr>
              <a:buClr>
                <a:srgbClr val="3333CC"/>
              </a:buClr>
              <a:buFont typeface="Wingdings" pitchFamily="2" charset="2"/>
              <a:buChar char="§"/>
              <a:defRPr/>
            </a:pPr>
            <a:r>
              <a:rPr lang="es-ES" dirty="0"/>
              <a:t>Silvia Villarreal: </a:t>
            </a:r>
            <a:r>
              <a:rPr lang="es-AR" dirty="0" smtClean="0">
                <a:hlinkClick r:id="rId5"/>
              </a:rPr>
              <a:t>silvilla48@hotmail.com</a:t>
            </a:r>
            <a:endParaRPr lang="es-AR" dirty="0" smtClean="0"/>
          </a:p>
          <a:p>
            <a:pPr>
              <a:buClr>
                <a:srgbClr val="3333CC"/>
              </a:buClr>
              <a:defRPr/>
            </a:pPr>
            <a:endParaRPr lang="es-ES" dirty="0"/>
          </a:p>
          <a:p>
            <a:pPr>
              <a:buClr>
                <a:srgbClr val="3333CC"/>
              </a:buClr>
              <a:buFont typeface="Wingdings" pitchFamily="2" charset="2"/>
              <a:buChar char="§"/>
              <a:defRPr/>
            </a:pPr>
            <a:r>
              <a:rPr lang="es-ES" dirty="0"/>
              <a:t>Carolina </a:t>
            </a:r>
            <a:r>
              <a:rPr lang="es-ES" dirty="0" err="1"/>
              <a:t>Viotti</a:t>
            </a:r>
            <a:r>
              <a:rPr lang="es-ES" dirty="0"/>
              <a:t>: </a:t>
            </a:r>
            <a:r>
              <a:rPr lang="es-AR" dirty="0" smtClean="0">
                <a:hlinkClick r:id="rId6"/>
              </a:rPr>
              <a:t>caroviotti@hotmail.com</a:t>
            </a:r>
            <a:endParaRPr lang="es-AR" dirty="0" smtClean="0"/>
          </a:p>
          <a:p>
            <a:pPr>
              <a:buClr>
                <a:srgbClr val="3333CC"/>
              </a:buClr>
              <a:buFont typeface="Wingdings" pitchFamily="2" charset="2"/>
              <a:buChar char="§"/>
              <a:defRPr/>
            </a:pPr>
            <a:endParaRPr lang="es-ES" dirty="0"/>
          </a:p>
          <a:p>
            <a:pPr>
              <a:buFont typeface="Wingdings" pitchFamily="2" charset="2"/>
              <a:buChar char="§"/>
              <a:defRPr/>
            </a:pPr>
            <a:endParaRPr lang="es-ES" dirty="0"/>
          </a:p>
          <a:p>
            <a:r>
              <a:rPr lang="es-AR" dirty="0"/>
              <a:t>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b="1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s-AR" dirty="0"/>
          </a:p>
          <a:p>
            <a:r>
              <a:rPr lang="es-AR" sz="2400" dirty="0"/>
              <a:t>	</a:t>
            </a:r>
          </a:p>
          <a:p>
            <a:endParaRPr lang="es-AR" sz="2400" dirty="0"/>
          </a:p>
          <a:p>
            <a:endParaRPr lang="es-AR" sz="2600" dirty="0"/>
          </a:p>
          <a:p>
            <a:r>
              <a:rPr lang="es-AR" sz="2800" dirty="0"/>
              <a:t>	</a:t>
            </a:r>
          </a:p>
          <a:p>
            <a:r>
              <a:rPr lang="es-AR" sz="2800" dirty="0" smtClean="0"/>
              <a:t> </a:t>
            </a:r>
            <a:endParaRPr lang="es-AR" sz="2800" dirty="0"/>
          </a:p>
          <a:p>
            <a:r>
              <a:rPr lang="es-AR" sz="2800" dirty="0"/>
              <a:t>	</a:t>
            </a:r>
          </a:p>
          <a:p>
            <a:endParaRPr lang="es-AR" sz="2800" dirty="0"/>
          </a:p>
          <a:p>
            <a:r>
              <a:rPr lang="es-AR" sz="2800" dirty="0"/>
              <a:t>	</a:t>
            </a:r>
          </a:p>
          <a:p>
            <a:r>
              <a:rPr lang="es-AR" sz="2800" dirty="0"/>
              <a:t>	</a:t>
            </a:r>
          </a:p>
          <a:p>
            <a:endParaRPr lang="es-AR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s-AR" sz="2800" dirty="0"/>
          </a:p>
          <a:p>
            <a:r>
              <a:rPr lang="es-AR" sz="2800" dirty="0"/>
              <a:t>	</a:t>
            </a:r>
          </a:p>
          <a:p>
            <a:endParaRPr lang="en-US" altLang="zh-CN" sz="2702" dirty="0" smtClean="0">
              <a:solidFill>
                <a:srgbClr val="000000"/>
              </a:solidFill>
              <a:latin typeface="Candara" pitchFamily="18" charset="0"/>
              <a:cs typeface="Candar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274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3"/>
          <p:cNvSpPr/>
          <p:nvPr/>
        </p:nvSpPr>
        <p:spPr>
          <a:xfrm>
            <a:off x="6046851" y="858900"/>
            <a:ext cx="2876550" cy="714375"/>
          </a:xfrm>
          <a:custGeom>
            <a:avLst/>
            <a:gdLst>
              <a:gd name="connsiteX0" fmla="*/ 2870072 w 2876550"/>
              <a:gd name="connsiteY0" fmla="*/ 0 h 714375"/>
              <a:gd name="connsiteX1" fmla="*/ 2870072 w 2876550"/>
              <a:gd name="connsiteY1" fmla="*/ 0 h 714375"/>
              <a:gd name="connsiteX2" fmla="*/ 2748915 w 2876550"/>
              <a:gd name="connsiteY2" fmla="*/ 20066 h 714375"/>
              <a:gd name="connsiteX3" fmla="*/ 2625597 w 2876550"/>
              <a:gd name="connsiteY3" fmla="*/ 42291 h 714375"/>
              <a:gd name="connsiteX4" fmla="*/ 2500121 w 2876550"/>
              <a:gd name="connsiteY4" fmla="*/ 66929 h 714375"/>
              <a:gd name="connsiteX5" fmla="*/ 2370455 w 2876550"/>
              <a:gd name="connsiteY5" fmla="*/ 91440 h 714375"/>
              <a:gd name="connsiteX6" fmla="*/ 2238629 w 2876550"/>
              <a:gd name="connsiteY6" fmla="*/ 120523 h 714375"/>
              <a:gd name="connsiteX7" fmla="*/ 2102611 w 2876550"/>
              <a:gd name="connsiteY7" fmla="*/ 149479 h 714375"/>
              <a:gd name="connsiteX8" fmla="*/ 1964435 w 2876550"/>
              <a:gd name="connsiteY8" fmla="*/ 183007 h 714375"/>
              <a:gd name="connsiteX9" fmla="*/ 1821942 w 2876550"/>
              <a:gd name="connsiteY9" fmla="*/ 216535 h 714375"/>
              <a:gd name="connsiteX10" fmla="*/ 1564767 w 2876550"/>
              <a:gd name="connsiteY10" fmla="*/ 281177 h 714375"/>
              <a:gd name="connsiteX11" fmla="*/ 1313815 w 2876550"/>
              <a:gd name="connsiteY11" fmla="*/ 339216 h 714375"/>
              <a:gd name="connsiteX12" fmla="*/ 1073530 w 2876550"/>
              <a:gd name="connsiteY12" fmla="*/ 392811 h 714375"/>
              <a:gd name="connsiteX13" fmla="*/ 841882 w 2876550"/>
              <a:gd name="connsiteY13" fmla="*/ 444246 h 714375"/>
              <a:gd name="connsiteX14" fmla="*/ 620776 w 2876550"/>
              <a:gd name="connsiteY14" fmla="*/ 488823 h 714375"/>
              <a:gd name="connsiteX15" fmla="*/ 406019 w 2876550"/>
              <a:gd name="connsiteY15" fmla="*/ 529082 h 714375"/>
              <a:gd name="connsiteX16" fmla="*/ 199770 w 2876550"/>
              <a:gd name="connsiteY16" fmla="*/ 566927 h 714375"/>
              <a:gd name="connsiteX17" fmla="*/ 0 w 2876550"/>
              <a:gd name="connsiteY17" fmla="*/ 600456 h 714375"/>
              <a:gd name="connsiteX18" fmla="*/ 138176 w 2876550"/>
              <a:gd name="connsiteY18" fmla="*/ 620522 h 714375"/>
              <a:gd name="connsiteX19" fmla="*/ 270002 w 2876550"/>
              <a:gd name="connsiteY19" fmla="*/ 638429 h 714375"/>
              <a:gd name="connsiteX20" fmla="*/ 397509 w 2876550"/>
              <a:gd name="connsiteY20" fmla="*/ 654050 h 714375"/>
              <a:gd name="connsiteX21" fmla="*/ 522985 w 2876550"/>
              <a:gd name="connsiteY21" fmla="*/ 667385 h 714375"/>
              <a:gd name="connsiteX22" fmla="*/ 644143 w 2876550"/>
              <a:gd name="connsiteY22" fmla="*/ 680847 h 714375"/>
              <a:gd name="connsiteX23" fmla="*/ 761110 w 2876550"/>
              <a:gd name="connsiteY23" fmla="*/ 689737 h 714375"/>
              <a:gd name="connsiteX24" fmla="*/ 873759 w 2876550"/>
              <a:gd name="connsiteY24" fmla="*/ 698627 h 714375"/>
              <a:gd name="connsiteX25" fmla="*/ 984250 w 2876550"/>
              <a:gd name="connsiteY25" fmla="*/ 705358 h 714375"/>
              <a:gd name="connsiteX26" fmla="*/ 1092707 w 2876550"/>
              <a:gd name="connsiteY26" fmla="*/ 709802 h 714375"/>
              <a:gd name="connsiteX27" fmla="*/ 1196847 w 2876550"/>
              <a:gd name="connsiteY27" fmla="*/ 712088 h 714375"/>
              <a:gd name="connsiteX28" fmla="*/ 1296796 w 2876550"/>
              <a:gd name="connsiteY28" fmla="*/ 714375 h 714375"/>
              <a:gd name="connsiteX29" fmla="*/ 1394586 w 2876550"/>
              <a:gd name="connsiteY29" fmla="*/ 714375 h 714375"/>
              <a:gd name="connsiteX30" fmla="*/ 1490344 w 2876550"/>
              <a:gd name="connsiteY30" fmla="*/ 712088 h 714375"/>
              <a:gd name="connsiteX31" fmla="*/ 1583817 w 2876550"/>
              <a:gd name="connsiteY31" fmla="*/ 709802 h 714375"/>
              <a:gd name="connsiteX32" fmla="*/ 1673097 w 2876550"/>
              <a:gd name="connsiteY32" fmla="*/ 705358 h 714375"/>
              <a:gd name="connsiteX33" fmla="*/ 1760346 w 2876550"/>
              <a:gd name="connsiteY33" fmla="*/ 698627 h 714375"/>
              <a:gd name="connsiteX34" fmla="*/ 1843278 w 2876550"/>
              <a:gd name="connsiteY34" fmla="*/ 692023 h 714375"/>
              <a:gd name="connsiteX35" fmla="*/ 1926081 w 2876550"/>
              <a:gd name="connsiteY35" fmla="*/ 683006 h 714375"/>
              <a:gd name="connsiteX36" fmla="*/ 2004821 w 2876550"/>
              <a:gd name="connsiteY36" fmla="*/ 671957 h 714375"/>
              <a:gd name="connsiteX37" fmla="*/ 2083434 w 2876550"/>
              <a:gd name="connsiteY37" fmla="*/ 660781 h 714375"/>
              <a:gd name="connsiteX38" fmla="*/ 2157856 w 2876550"/>
              <a:gd name="connsiteY38" fmla="*/ 647319 h 714375"/>
              <a:gd name="connsiteX39" fmla="*/ 2232279 w 2876550"/>
              <a:gd name="connsiteY39" fmla="*/ 633984 h 714375"/>
              <a:gd name="connsiteX40" fmla="*/ 2302509 w 2876550"/>
              <a:gd name="connsiteY40" fmla="*/ 618363 h 714375"/>
              <a:gd name="connsiteX41" fmla="*/ 2372614 w 2876550"/>
              <a:gd name="connsiteY41" fmla="*/ 602741 h 714375"/>
              <a:gd name="connsiteX42" fmla="*/ 2440685 w 2876550"/>
              <a:gd name="connsiteY42" fmla="*/ 584835 h 714375"/>
              <a:gd name="connsiteX43" fmla="*/ 2506598 w 2876550"/>
              <a:gd name="connsiteY43" fmla="*/ 566927 h 714375"/>
              <a:gd name="connsiteX44" fmla="*/ 2570353 w 2876550"/>
              <a:gd name="connsiteY44" fmla="*/ 546862 h 714375"/>
              <a:gd name="connsiteX45" fmla="*/ 2634106 w 2876550"/>
              <a:gd name="connsiteY45" fmla="*/ 526796 h 714375"/>
              <a:gd name="connsiteX46" fmla="*/ 2755265 w 2876550"/>
              <a:gd name="connsiteY46" fmla="*/ 482091 h 714375"/>
              <a:gd name="connsiteX47" fmla="*/ 2872231 w 2876550"/>
              <a:gd name="connsiteY47" fmla="*/ 435229 h 714375"/>
              <a:gd name="connsiteX48" fmla="*/ 2876550 w 2876550"/>
              <a:gd name="connsiteY48" fmla="*/ 433070 h 714375"/>
              <a:gd name="connsiteX49" fmla="*/ 2876550 w 2876550"/>
              <a:gd name="connsiteY49" fmla="*/ 0 h 714375"/>
              <a:gd name="connsiteX50" fmla="*/ 2870072 w 2876550"/>
              <a:gd name="connsiteY50" fmla="*/ 0 h 7143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</a:cxnLst>
            <a:rect l="l" t="t" r="r" b="b"/>
            <a:pathLst>
              <a:path w="2876550" h="714375">
                <a:moveTo>
                  <a:pt x="2870072" y="0"/>
                </a:moveTo>
                <a:lnTo>
                  <a:pt x="2870072" y="0"/>
                </a:lnTo>
                <a:lnTo>
                  <a:pt x="2748915" y="20066"/>
                </a:lnTo>
                <a:lnTo>
                  <a:pt x="2625597" y="42291"/>
                </a:lnTo>
                <a:lnTo>
                  <a:pt x="2500121" y="66929"/>
                </a:lnTo>
                <a:lnTo>
                  <a:pt x="2370455" y="91440"/>
                </a:lnTo>
                <a:lnTo>
                  <a:pt x="2238629" y="120523"/>
                </a:lnTo>
                <a:lnTo>
                  <a:pt x="2102611" y="149479"/>
                </a:lnTo>
                <a:lnTo>
                  <a:pt x="1964435" y="183007"/>
                </a:lnTo>
                <a:lnTo>
                  <a:pt x="1821942" y="216535"/>
                </a:lnTo>
                <a:lnTo>
                  <a:pt x="1564767" y="281177"/>
                </a:lnTo>
                <a:lnTo>
                  <a:pt x="1313815" y="339216"/>
                </a:lnTo>
                <a:lnTo>
                  <a:pt x="1073530" y="392811"/>
                </a:lnTo>
                <a:lnTo>
                  <a:pt x="841882" y="444246"/>
                </a:lnTo>
                <a:lnTo>
                  <a:pt x="620776" y="488823"/>
                </a:lnTo>
                <a:lnTo>
                  <a:pt x="406019" y="529082"/>
                </a:lnTo>
                <a:lnTo>
                  <a:pt x="199770" y="566927"/>
                </a:lnTo>
                <a:lnTo>
                  <a:pt x="0" y="600456"/>
                </a:lnTo>
                <a:lnTo>
                  <a:pt x="138176" y="620522"/>
                </a:lnTo>
                <a:lnTo>
                  <a:pt x="270002" y="638429"/>
                </a:lnTo>
                <a:lnTo>
                  <a:pt x="397509" y="654050"/>
                </a:lnTo>
                <a:lnTo>
                  <a:pt x="522985" y="667385"/>
                </a:lnTo>
                <a:lnTo>
                  <a:pt x="644143" y="680847"/>
                </a:lnTo>
                <a:lnTo>
                  <a:pt x="761110" y="689737"/>
                </a:lnTo>
                <a:lnTo>
                  <a:pt x="873759" y="698627"/>
                </a:lnTo>
                <a:lnTo>
                  <a:pt x="984250" y="705358"/>
                </a:lnTo>
                <a:lnTo>
                  <a:pt x="1092707" y="709802"/>
                </a:lnTo>
                <a:lnTo>
                  <a:pt x="1196847" y="712088"/>
                </a:lnTo>
                <a:lnTo>
                  <a:pt x="1296796" y="714375"/>
                </a:lnTo>
                <a:lnTo>
                  <a:pt x="1394586" y="714375"/>
                </a:lnTo>
                <a:lnTo>
                  <a:pt x="1490344" y="712088"/>
                </a:lnTo>
                <a:lnTo>
                  <a:pt x="1583817" y="709802"/>
                </a:lnTo>
                <a:lnTo>
                  <a:pt x="1673097" y="705358"/>
                </a:lnTo>
                <a:lnTo>
                  <a:pt x="1760346" y="698627"/>
                </a:lnTo>
                <a:lnTo>
                  <a:pt x="1843278" y="692023"/>
                </a:lnTo>
                <a:lnTo>
                  <a:pt x="1926081" y="683006"/>
                </a:lnTo>
                <a:lnTo>
                  <a:pt x="2004821" y="671957"/>
                </a:lnTo>
                <a:lnTo>
                  <a:pt x="2083434" y="660781"/>
                </a:lnTo>
                <a:lnTo>
                  <a:pt x="2157856" y="647319"/>
                </a:lnTo>
                <a:lnTo>
                  <a:pt x="2232279" y="633984"/>
                </a:lnTo>
                <a:lnTo>
                  <a:pt x="2302509" y="618363"/>
                </a:lnTo>
                <a:lnTo>
                  <a:pt x="2372614" y="602741"/>
                </a:lnTo>
                <a:lnTo>
                  <a:pt x="2440685" y="584835"/>
                </a:lnTo>
                <a:lnTo>
                  <a:pt x="2506598" y="566927"/>
                </a:lnTo>
                <a:lnTo>
                  <a:pt x="2570353" y="546862"/>
                </a:lnTo>
                <a:lnTo>
                  <a:pt x="2634106" y="526796"/>
                </a:lnTo>
                <a:lnTo>
                  <a:pt x="2755265" y="482091"/>
                </a:lnTo>
                <a:lnTo>
                  <a:pt x="2872231" y="435229"/>
                </a:lnTo>
                <a:lnTo>
                  <a:pt x="2876550" y="433070"/>
                </a:lnTo>
                <a:lnTo>
                  <a:pt x="2876550" y="0"/>
                </a:lnTo>
                <a:lnTo>
                  <a:pt x="2870072" y="0"/>
                </a:lnTo>
              </a:path>
            </a:pathLst>
          </a:custGeom>
          <a:solidFill>
            <a:srgbClr val="F8F9F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 3"/>
          <p:cNvSpPr/>
          <p:nvPr/>
        </p:nvSpPr>
        <p:spPr>
          <a:xfrm>
            <a:off x="2619375" y="731901"/>
            <a:ext cx="5543550" cy="849248"/>
          </a:xfrm>
          <a:custGeom>
            <a:avLst/>
            <a:gdLst>
              <a:gd name="connsiteX0" fmla="*/ 5543550 w 5543550"/>
              <a:gd name="connsiteY0" fmla="*/ 795781 h 849248"/>
              <a:gd name="connsiteX1" fmla="*/ 5543550 w 5543550"/>
              <a:gd name="connsiteY1" fmla="*/ 795781 h 849248"/>
              <a:gd name="connsiteX2" fmla="*/ 5422392 w 5543550"/>
              <a:gd name="connsiteY2" fmla="*/ 780160 h 849248"/>
              <a:gd name="connsiteX3" fmla="*/ 5297043 w 5543550"/>
              <a:gd name="connsiteY3" fmla="*/ 764540 h 849248"/>
              <a:gd name="connsiteX4" fmla="*/ 5035550 w 5543550"/>
              <a:gd name="connsiteY4" fmla="*/ 726693 h 849248"/>
              <a:gd name="connsiteX5" fmla="*/ 4759197 w 5543550"/>
              <a:gd name="connsiteY5" fmla="*/ 679831 h 849248"/>
              <a:gd name="connsiteX6" fmla="*/ 4467986 w 5543550"/>
              <a:gd name="connsiteY6" fmla="*/ 628523 h 849248"/>
              <a:gd name="connsiteX7" fmla="*/ 4159757 w 5543550"/>
              <a:gd name="connsiteY7" fmla="*/ 566165 h 849248"/>
              <a:gd name="connsiteX8" fmla="*/ 3834510 w 5543550"/>
              <a:gd name="connsiteY8" fmla="*/ 497077 h 849248"/>
              <a:gd name="connsiteX9" fmla="*/ 3492372 w 5543550"/>
              <a:gd name="connsiteY9" fmla="*/ 416813 h 849248"/>
              <a:gd name="connsiteX10" fmla="*/ 3131058 w 5543550"/>
              <a:gd name="connsiteY10" fmla="*/ 329818 h 849248"/>
              <a:gd name="connsiteX11" fmla="*/ 2988564 w 5543550"/>
              <a:gd name="connsiteY11" fmla="*/ 296418 h 849248"/>
              <a:gd name="connsiteX12" fmla="*/ 2850388 w 5543550"/>
              <a:gd name="connsiteY12" fmla="*/ 263016 h 849248"/>
              <a:gd name="connsiteX13" fmla="*/ 2716529 w 5543550"/>
              <a:gd name="connsiteY13" fmla="*/ 234060 h 849248"/>
              <a:gd name="connsiteX14" fmla="*/ 2582545 w 5543550"/>
              <a:gd name="connsiteY14" fmla="*/ 204977 h 849248"/>
              <a:gd name="connsiteX15" fmla="*/ 2452878 w 5543550"/>
              <a:gd name="connsiteY15" fmla="*/ 180466 h 849248"/>
              <a:gd name="connsiteX16" fmla="*/ 2327528 w 5543550"/>
              <a:gd name="connsiteY16" fmla="*/ 155956 h 849248"/>
              <a:gd name="connsiteX17" fmla="*/ 2204211 w 5543550"/>
              <a:gd name="connsiteY17" fmla="*/ 133731 h 849248"/>
              <a:gd name="connsiteX18" fmla="*/ 2083053 w 5543550"/>
              <a:gd name="connsiteY18" fmla="*/ 113665 h 849248"/>
              <a:gd name="connsiteX19" fmla="*/ 1966214 w 5543550"/>
              <a:gd name="connsiteY19" fmla="*/ 95757 h 849248"/>
              <a:gd name="connsiteX20" fmla="*/ 1849246 w 5543550"/>
              <a:gd name="connsiteY20" fmla="*/ 80136 h 849248"/>
              <a:gd name="connsiteX21" fmla="*/ 1628266 w 5543550"/>
              <a:gd name="connsiteY21" fmla="*/ 51180 h 849248"/>
              <a:gd name="connsiteX22" fmla="*/ 1417828 w 5543550"/>
              <a:gd name="connsiteY22" fmla="*/ 31115 h 849248"/>
              <a:gd name="connsiteX23" fmla="*/ 1220089 w 5543550"/>
              <a:gd name="connsiteY23" fmla="*/ 15493 h 849248"/>
              <a:gd name="connsiteX24" fmla="*/ 1030859 w 5543550"/>
              <a:gd name="connsiteY24" fmla="*/ 4444 h 849248"/>
              <a:gd name="connsiteX25" fmla="*/ 852423 w 5543550"/>
              <a:gd name="connsiteY25" fmla="*/ 0 h 849248"/>
              <a:gd name="connsiteX26" fmla="*/ 684403 w 5543550"/>
              <a:gd name="connsiteY26" fmla="*/ 0 h 849248"/>
              <a:gd name="connsiteX27" fmla="*/ 527176 w 5543550"/>
              <a:gd name="connsiteY27" fmla="*/ 4444 h 849248"/>
              <a:gd name="connsiteX28" fmla="*/ 380492 w 5543550"/>
              <a:gd name="connsiteY28" fmla="*/ 11048 h 849248"/>
              <a:gd name="connsiteX29" fmla="*/ 244475 w 5543550"/>
              <a:gd name="connsiteY29" fmla="*/ 22225 h 849248"/>
              <a:gd name="connsiteX30" fmla="*/ 116967 w 5543550"/>
              <a:gd name="connsiteY30" fmla="*/ 35559 h 849248"/>
              <a:gd name="connsiteX31" fmla="*/ 0 w 5543550"/>
              <a:gd name="connsiteY31" fmla="*/ 53466 h 849248"/>
              <a:gd name="connsiteX32" fmla="*/ 163702 w 5543550"/>
              <a:gd name="connsiteY32" fmla="*/ 73532 h 849248"/>
              <a:gd name="connsiteX33" fmla="*/ 333755 w 5543550"/>
              <a:gd name="connsiteY33" fmla="*/ 95757 h 849248"/>
              <a:gd name="connsiteX34" fmla="*/ 510158 w 5543550"/>
              <a:gd name="connsiteY34" fmla="*/ 124713 h 849248"/>
              <a:gd name="connsiteX35" fmla="*/ 692911 w 5543550"/>
              <a:gd name="connsiteY35" fmla="*/ 155956 h 849248"/>
              <a:gd name="connsiteX36" fmla="*/ 882141 w 5543550"/>
              <a:gd name="connsiteY36" fmla="*/ 193929 h 849248"/>
              <a:gd name="connsiteX37" fmla="*/ 1077721 w 5543550"/>
              <a:gd name="connsiteY37" fmla="*/ 234060 h 849248"/>
              <a:gd name="connsiteX38" fmla="*/ 1281684 w 5543550"/>
              <a:gd name="connsiteY38" fmla="*/ 278637 h 849248"/>
              <a:gd name="connsiteX39" fmla="*/ 1490090 w 5543550"/>
              <a:gd name="connsiteY39" fmla="*/ 329818 h 849248"/>
              <a:gd name="connsiteX40" fmla="*/ 1866265 w 5543550"/>
              <a:gd name="connsiteY40" fmla="*/ 421259 h 849248"/>
              <a:gd name="connsiteX41" fmla="*/ 2223389 w 5543550"/>
              <a:gd name="connsiteY41" fmla="*/ 501523 h 849248"/>
              <a:gd name="connsiteX42" fmla="*/ 2559177 w 5543550"/>
              <a:gd name="connsiteY42" fmla="*/ 575056 h 849248"/>
              <a:gd name="connsiteX43" fmla="*/ 2722879 w 5543550"/>
              <a:gd name="connsiteY43" fmla="*/ 606298 h 849248"/>
              <a:gd name="connsiteX44" fmla="*/ 2878073 w 5543550"/>
              <a:gd name="connsiteY44" fmla="*/ 637540 h 849248"/>
              <a:gd name="connsiteX45" fmla="*/ 3031109 w 5543550"/>
              <a:gd name="connsiteY45" fmla="*/ 666495 h 849248"/>
              <a:gd name="connsiteX46" fmla="*/ 3179826 w 5543550"/>
              <a:gd name="connsiteY46" fmla="*/ 691006 h 849248"/>
              <a:gd name="connsiteX47" fmla="*/ 3324478 w 5543550"/>
              <a:gd name="connsiteY47" fmla="*/ 715518 h 849248"/>
              <a:gd name="connsiteX48" fmla="*/ 3464686 w 5543550"/>
              <a:gd name="connsiteY48" fmla="*/ 737743 h 849248"/>
              <a:gd name="connsiteX49" fmla="*/ 3600703 w 5543550"/>
              <a:gd name="connsiteY49" fmla="*/ 755649 h 849248"/>
              <a:gd name="connsiteX50" fmla="*/ 3732529 w 5543550"/>
              <a:gd name="connsiteY50" fmla="*/ 773429 h 849248"/>
              <a:gd name="connsiteX51" fmla="*/ 3860038 w 5543550"/>
              <a:gd name="connsiteY51" fmla="*/ 789051 h 849248"/>
              <a:gd name="connsiteX52" fmla="*/ 3985514 w 5543550"/>
              <a:gd name="connsiteY52" fmla="*/ 804671 h 849248"/>
              <a:gd name="connsiteX53" fmla="*/ 4106671 w 5543550"/>
              <a:gd name="connsiteY53" fmla="*/ 815848 h 849248"/>
              <a:gd name="connsiteX54" fmla="*/ 4223511 w 5543550"/>
              <a:gd name="connsiteY54" fmla="*/ 824737 h 849248"/>
              <a:gd name="connsiteX55" fmla="*/ 4336160 w 5543550"/>
              <a:gd name="connsiteY55" fmla="*/ 833627 h 849248"/>
              <a:gd name="connsiteX56" fmla="*/ 4446778 w 5543550"/>
              <a:gd name="connsiteY56" fmla="*/ 840359 h 849248"/>
              <a:gd name="connsiteX57" fmla="*/ 4555108 w 5543550"/>
              <a:gd name="connsiteY57" fmla="*/ 844804 h 849248"/>
              <a:gd name="connsiteX58" fmla="*/ 4659248 w 5543550"/>
              <a:gd name="connsiteY58" fmla="*/ 849248 h 849248"/>
              <a:gd name="connsiteX59" fmla="*/ 4759197 w 5543550"/>
              <a:gd name="connsiteY59" fmla="*/ 849248 h 849248"/>
              <a:gd name="connsiteX60" fmla="*/ 4856988 w 5543550"/>
              <a:gd name="connsiteY60" fmla="*/ 849248 h 849248"/>
              <a:gd name="connsiteX61" fmla="*/ 4952618 w 5543550"/>
              <a:gd name="connsiteY61" fmla="*/ 846962 h 849248"/>
              <a:gd name="connsiteX62" fmla="*/ 5044058 w 5543550"/>
              <a:gd name="connsiteY62" fmla="*/ 844804 h 849248"/>
              <a:gd name="connsiteX63" fmla="*/ 5133340 w 5543550"/>
              <a:gd name="connsiteY63" fmla="*/ 840359 h 849248"/>
              <a:gd name="connsiteX64" fmla="*/ 5220461 w 5543550"/>
              <a:gd name="connsiteY64" fmla="*/ 833627 h 849248"/>
              <a:gd name="connsiteX65" fmla="*/ 5305425 w 5543550"/>
              <a:gd name="connsiteY65" fmla="*/ 824737 h 849248"/>
              <a:gd name="connsiteX66" fmla="*/ 5386196 w 5543550"/>
              <a:gd name="connsiteY66" fmla="*/ 815848 h 849248"/>
              <a:gd name="connsiteX67" fmla="*/ 5466968 w 5543550"/>
              <a:gd name="connsiteY67" fmla="*/ 806957 h 849248"/>
              <a:gd name="connsiteX68" fmla="*/ 5543550 w 5543550"/>
              <a:gd name="connsiteY68" fmla="*/ 795781 h 84924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  <a:cxn ang="68">
                <a:pos x="connsiteX68" y="connsiteY68"/>
              </a:cxn>
            </a:cxnLst>
            <a:rect l="l" t="t" r="r" b="b"/>
            <a:pathLst>
              <a:path w="5543550" h="849248">
                <a:moveTo>
                  <a:pt x="5543550" y="795781"/>
                </a:moveTo>
                <a:lnTo>
                  <a:pt x="5543550" y="795781"/>
                </a:lnTo>
                <a:lnTo>
                  <a:pt x="5422392" y="780160"/>
                </a:lnTo>
                <a:lnTo>
                  <a:pt x="5297043" y="764540"/>
                </a:lnTo>
                <a:lnTo>
                  <a:pt x="5035550" y="726693"/>
                </a:lnTo>
                <a:lnTo>
                  <a:pt x="4759197" y="679831"/>
                </a:lnTo>
                <a:lnTo>
                  <a:pt x="4467986" y="628523"/>
                </a:lnTo>
                <a:lnTo>
                  <a:pt x="4159757" y="566165"/>
                </a:lnTo>
                <a:lnTo>
                  <a:pt x="3834510" y="497077"/>
                </a:lnTo>
                <a:lnTo>
                  <a:pt x="3492372" y="416813"/>
                </a:lnTo>
                <a:lnTo>
                  <a:pt x="3131058" y="329818"/>
                </a:lnTo>
                <a:lnTo>
                  <a:pt x="2988564" y="296418"/>
                </a:lnTo>
                <a:lnTo>
                  <a:pt x="2850388" y="263016"/>
                </a:lnTo>
                <a:lnTo>
                  <a:pt x="2716529" y="234060"/>
                </a:lnTo>
                <a:lnTo>
                  <a:pt x="2582545" y="204977"/>
                </a:lnTo>
                <a:lnTo>
                  <a:pt x="2452878" y="180466"/>
                </a:lnTo>
                <a:lnTo>
                  <a:pt x="2327528" y="155956"/>
                </a:lnTo>
                <a:lnTo>
                  <a:pt x="2204211" y="133731"/>
                </a:lnTo>
                <a:lnTo>
                  <a:pt x="2083053" y="113665"/>
                </a:lnTo>
                <a:lnTo>
                  <a:pt x="1966214" y="95757"/>
                </a:lnTo>
                <a:lnTo>
                  <a:pt x="1849246" y="80136"/>
                </a:lnTo>
                <a:lnTo>
                  <a:pt x="1628266" y="51180"/>
                </a:lnTo>
                <a:lnTo>
                  <a:pt x="1417828" y="31115"/>
                </a:lnTo>
                <a:lnTo>
                  <a:pt x="1220089" y="15493"/>
                </a:lnTo>
                <a:lnTo>
                  <a:pt x="1030859" y="4444"/>
                </a:lnTo>
                <a:lnTo>
                  <a:pt x="852423" y="0"/>
                </a:lnTo>
                <a:lnTo>
                  <a:pt x="684403" y="0"/>
                </a:lnTo>
                <a:lnTo>
                  <a:pt x="527176" y="4444"/>
                </a:lnTo>
                <a:lnTo>
                  <a:pt x="380492" y="11048"/>
                </a:lnTo>
                <a:lnTo>
                  <a:pt x="244475" y="22225"/>
                </a:lnTo>
                <a:lnTo>
                  <a:pt x="116967" y="35559"/>
                </a:lnTo>
                <a:lnTo>
                  <a:pt x="0" y="53466"/>
                </a:lnTo>
                <a:lnTo>
                  <a:pt x="163702" y="73532"/>
                </a:lnTo>
                <a:lnTo>
                  <a:pt x="333755" y="95757"/>
                </a:lnTo>
                <a:lnTo>
                  <a:pt x="510158" y="124713"/>
                </a:lnTo>
                <a:lnTo>
                  <a:pt x="692911" y="155956"/>
                </a:lnTo>
                <a:lnTo>
                  <a:pt x="882141" y="193929"/>
                </a:lnTo>
                <a:lnTo>
                  <a:pt x="1077721" y="234060"/>
                </a:lnTo>
                <a:lnTo>
                  <a:pt x="1281684" y="278637"/>
                </a:lnTo>
                <a:lnTo>
                  <a:pt x="1490090" y="329818"/>
                </a:lnTo>
                <a:lnTo>
                  <a:pt x="1866265" y="421259"/>
                </a:lnTo>
                <a:lnTo>
                  <a:pt x="2223389" y="501523"/>
                </a:lnTo>
                <a:lnTo>
                  <a:pt x="2559177" y="575056"/>
                </a:lnTo>
                <a:lnTo>
                  <a:pt x="2722879" y="606298"/>
                </a:lnTo>
                <a:lnTo>
                  <a:pt x="2878073" y="637540"/>
                </a:lnTo>
                <a:lnTo>
                  <a:pt x="3031109" y="666495"/>
                </a:lnTo>
                <a:lnTo>
                  <a:pt x="3179826" y="691006"/>
                </a:lnTo>
                <a:lnTo>
                  <a:pt x="3324478" y="715518"/>
                </a:lnTo>
                <a:lnTo>
                  <a:pt x="3464686" y="737743"/>
                </a:lnTo>
                <a:lnTo>
                  <a:pt x="3600703" y="755649"/>
                </a:lnTo>
                <a:lnTo>
                  <a:pt x="3732529" y="773429"/>
                </a:lnTo>
                <a:lnTo>
                  <a:pt x="3860038" y="789051"/>
                </a:lnTo>
                <a:lnTo>
                  <a:pt x="3985514" y="804671"/>
                </a:lnTo>
                <a:lnTo>
                  <a:pt x="4106671" y="815848"/>
                </a:lnTo>
                <a:lnTo>
                  <a:pt x="4223511" y="824737"/>
                </a:lnTo>
                <a:lnTo>
                  <a:pt x="4336160" y="833627"/>
                </a:lnTo>
                <a:lnTo>
                  <a:pt x="4446778" y="840359"/>
                </a:lnTo>
                <a:lnTo>
                  <a:pt x="4555108" y="844804"/>
                </a:lnTo>
                <a:lnTo>
                  <a:pt x="4659248" y="849248"/>
                </a:lnTo>
                <a:lnTo>
                  <a:pt x="4759197" y="849248"/>
                </a:lnTo>
                <a:lnTo>
                  <a:pt x="4856988" y="849248"/>
                </a:lnTo>
                <a:lnTo>
                  <a:pt x="4952618" y="846962"/>
                </a:lnTo>
                <a:lnTo>
                  <a:pt x="5044058" y="844804"/>
                </a:lnTo>
                <a:lnTo>
                  <a:pt x="5133340" y="840359"/>
                </a:lnTo>
                <a:lnTo>
                  <a:pt x="5220461" y="833627"/>
                </a:lnTo>
                <a:lnTo>
                  <a:pt x="5305425" y="824737"/>
                </a:lnTo>
                <a:lnTo>
                  <a:pt x="5386196" y="815848"/>
                </a:lnTo>
                <a:lnTo>
                  <a:pt x="5466968" y="806957"/>
                </a:lnTo>
                <a:lnTo>
                  <a:pt x="5543550" y="795781"/>
                </a:lnTo>
              </a:path>
            </a:pathLst>
          </a:custGeom>
          <a:solidFill>
            <a:srgbClr val="F5F7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3"/>
          <p:cNvSpPr/>
          <p:nvPr/>
        </p:nvSpPr>
        <p:spPr>
          <a:xfrm>
            <a:off x="2822575" y="736600"/>
            <a:ext cx="5480050" cy="787400"/>
          </a:xfrm>
          <a:custGeom>
            <a:avLst/>
            <a:gdLst>
              <a:gd name="connsiteX0" fmla="*/ 6350 w 5480050"/>
              <a:gd name="connsiteY0" fmla="*/ 84455 h 787400"/>
              <a:gd name="connsiteX1" fmla="*/ 6350 w 5480050"/>
              <a:gd name="connsiteY1" fmla="*/ 84455 h 787400"/>
              <a:gd name="connsiteX2" fmla="*/ 25526 w 5480050"/>
              <a:gd name="connsiteY2" fmla="*/ 80010 h 787400"/>
              <a:gd name="connsiteX3" fmla="*/ 82930 w 5480050"/>
              <a:gd name="connsiteY3" fmla="*/ 68833 h 787400"/>
              <a:gd name="connsiteX4" fmla="*/ 180720 w 5480050"/>
              <a:gd name="connsiteY4" fmla="*/ 53212 h 787400"/>
              <a:gd name="connsiteX5" fmla="*/ 244475 w 5480050"/>
              <a:gd name="connsiteY5" fmla="*/ 44323 h 787400"/>
              <a:gd name="connsiteX6" fmla="*/ 318770 w 5480050"/>
              <a:gd name="connsiteY6" fmla="*/ 35433 h 787400"/>
              <a:gd name="connsiteX7" fmla="*/ 401701 w 5480050"/>
              <a:gd name="connsiteY7" fmla="*/ 28701 h 787400"/>
              <a:gd name="connsiteX8" fmla="*/ 497332 w 5480050"/>
              <a:gd name="connsiteY8" fmla="*/ 21970 h 787400"/>
              <a:gd name="connsiteX9" fmla="*/ 601598 w 5480050"/>
              <a:gd name="connsiteY9" fmla="*/ 15240 h 787400"/>
              <a:gd name="connsiteX10" fmla="*/ 718439 w 5480050"/>
              <a:gd name="connsiteY10" fmla="*/ 10794 h 787400"/>
              <a:gd name="connsiteX11" fmla="*/ 845946 w 5480050"/>
              <a:gd name="connsiteY11" fmla="*/ 8636 h 787400"/>
              <a:gd name="connsiteX12" fmla="*/ 984122 w 5480050"/>
              <a:gd name="connsiteY12" fmla="*/ 6350 h 787400"/>
              <a:gd name="connsiteX13" fmla="*/ 1132966 w 5480050"/>
              <a:gd name="connsiteY13" fmla="*/ 8636 h 787400"/>
              <a:gd name="connsiteX14" fmla="*/ 1292352 w 5480050"/>
              <a:gd name="connsiteY14" fmla="*/ 13080 h 787400"/>
              <a:gd name="connsiteX15" fmla="*/ 1464564 w 5480050"/>
              <a:gd name="connsiteY15" fmla="*/ 21970 h 787400"/>
              <a:gd name="connsiteX16" fmla="*/ 1647444 w 5480050"/>
              <a:gd name="connsiteY16" fmla="*/ 33147 h 787400"/>
              <a:gd name="connsiteX17" fmla="*/ 1840865 w 5480050"/>
              <a:gd name="connsiteY17" fmla="*/ 51054 h 787400"/>
              <a:gd name="connsiteX18" fmla="*/ 2046985 w 5480050"/>
              <a:gd name="connsiteY18" fmla="*/ 71119 h 787400"/>
              <a:gd name="connsiteX19" fmla="*/ 2265934 w 5480050"/>
              <a:gd name="connsiteY19" fmla="*/ 95630 h 787400"/>
              <a:gd name="connsiteX20" fmla="*/ 2495550 w 5480050"/>
              <a:gd name="connsiteY20" fmla="*/ 124713 h 787400"/>
              <a:gd name="connsiteX21" fmla="*/ 2737865 w 5480050"/>
              <a:gd name="connsiteY21" fmla="*/ 160400 h 787400"/>
              <a:gd name="connsiteX22" fmla="*/ 2990850 w 5480050"/>
              <a:gd name="connsiteY22" fmla="*/ 200533 h 787400"/>
              <a:gd name="connsiteX23" fmla="*/ 3256534 w 5480050"/>
              <a:gd name="connsiteY23" fmla="*/ 247522 h 787400"/>
              <a:gd name="connsiteX24" fmla="*/ 3535045 w 5480050"/>
              <a:gd name="connsiteY24" fmla="*/ 303275 h 787400"/>
              <a:gd name="connsiteX25" fmla="*/ 3826256 w 5480050"/>
              <a:gd name="connsiteY25" fmla="*/ 363600 h 787400"/>
              <a:gd name="connsiteX26" fmla="*/ 4130293 w 5480050"/>
              <a:gd name="connsiteY26" fmla="*/ 430530 h 787400"/>
              <a:gd name="connsiteX27" fmla="*/ 4447031 w 5480050"/>
              <a:gd name="connsiteY27" fmla="*/ 506475 h 787400"/>
              <a:gd name="connsiteX28" fmla="*/ 4776469 w 5480050"/>
              <a:gd name="connsiteY28" fmla="*/ 589025 h 787400"/>
              <a:gd name="connsiteX29" fmla="*/ 5118734 w 5480050"/>
              <a:gd name="connsiteY29" fmla="*/ 680592 h 787400"/>
              <a:gd name="connsiteX30" fmla="*/ 5473700 w 5480050"/>
              <a:gd name="connsiteY30" fmla="*/ 781050 h 787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</a:cxnLst>
            <a:rect l="l" t="t" r="r" b="b"/>
            <a:pathLst>
              <a:path w="5480050" h="787400">
                <a:moveTo>
                  <a:pt x="6350" y="84455"/>
                </a:moveTo>
                <a:lnTo>
                  <a:pt x="6350" y="84455"/>
                </a:lnTo>
                <a:lnTo>
                  <a:pt x="25526" y="80010"/>
                </a:lnTo>
                <a:lnTo>
                  <a:pt x="82930" y="68833"/>
                </a:lnTo>
                <a:lnTo>
                  <a:pt x="180720" y="53212"/>
                </a:lnTo>
                <a:lnTo>
                  <a:pt x="244475" y="44323"/>
                </a:lnTo>
                <a:lnTo>
                  <a:pt x="318770" y="35433"/>
                </a:lnTo>
                <a:lnTo>
                  <a:pt x="401701" y="28701"/>
                </a:lnTo>
                <a:lnTo>
                  <a:pt x="497332" y="21970"/>
                </a:lnTo>
                <a:lnTo>
                  <a:pt x="601598" y="15240"/>
                </a:lnTo>
                <a:lnTo>
                  <a:pt x="718439" y="10794"/>
                </a:lnTo>
                <a:lnTo>
                  <a:pt x="845946" y="8636"/>
                </a:lnTo>
                <a:lnTo>
                  <a:pt x="984122" y="6350"/>
                </a:lnTo>
                <a:lnTo>
                  <a:pt x="1132966" y="8636"/>
                </a:lnTo>
                <a:lnTo>
                  <a:pt x="1292352" y="13080"/>
                </a:lnTo>
                <a:lnTo>
                  <a:pt x="1464564" y="21970"/>
                </a:lnTo>
                <a:lnTo>
                  <a:pt x="1647444" y="33147"/>
                </a:lnTo>
                <a:lnTo>
                  <a:pt x="1840865" y="51054"/>
                </a:lnTo>
                <a:lnTo>
                  <a:pt x="2046985" y="71119"/>
                </a:lnTo>
                <a:lnTo>
                  <a:pt x="2265934" y="95630"/>
                </a:lnTo>
                <a:lnTo>
                  <a:pt x="2495550" y="124713"/>
                </a:lnTo>
                <a:lnTo>
                  <a:pt x="2737865" y="160400"/>
                </a:lnTo>
                <a:lnTo>
                  <a:pt x="2990850" y="200533"/>
                </a:lnTo>
                <a:lnTo>
                  <a:pt x="3256534" y="247522"/>
                </a:lnTo>
                <a:lnTo>
                  <a:pt x="3535045" y="303275"/>
                </a:lnTo>
                <a:lnTo>
                  <a:pt x="3826256" y="363600"/>
                </a:lnTo>
                <a:lnTo>
                  <a:pt x="4130293" y="430530"/>
                </a:lnTo>
                <a:lnTo>
                  <a:pt x="4447031" y="506475"/>
                </a:lnTo>
                <a:lnTo>
                  <a:pt x="4776469" y="589025"/>
                </a:lnTo>
                <a:lnTo>
                  <a:pt x="5118734" y="680592"/>
                </a:lnTo>
                <a:lnTo>
                  <a:pt x="5473700" y="781050"/>
                </a:lnTo>
              </a:path>
            </a:pathLst>
          </a:custGeom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Freeform 3"/>
          <p:cNvSpPr/>
          <p:nvPr/>
        </p:nvSpPr>
        <p:spPr>
          <a:xfrm>
            <a:off x="5602351" y="723900"/>
            <a:ext cx="3321050" cy="663575"/>
          </a:xfrm>
          <a:custGeom>
            <a:avLst/>
            <a:gdLst>
              <a:gd name="connsiteX0" fmla="*/ 6350 w 3321050"/>
              <a:gd name="connsiteY0" fmla="*/ 657225 h 663575"/>
              <a:gd name="connsiteX1" fmla="*/ 6350 w 3321050"/>
              <a:gd name="connsiteY1" fmla="*/ 657225 h 663575"/>
              <a:gd name="connsiteX2" fmla="*/ 101980 w 3321050"/>
              <a:gd name="connsiteY2" fmla="*/ 630427 h 663575"/>
              <a:gd name="connsiteX3" fmla="*/ 363473 w 3321050"/>
              <a:gd name="connsiteY3" fmla="*/ 561339 h 663575"/>
              <a:gd name="connsiteX4" fmla="*/ 544195 w 3321050"/>
              <a:gd name="connsiteY4" fmla="*/ 514603 h 663575"/>
              <a:gd name="connsiteX5" fmla="*/ 752602 w 3321050"/>
              <a:gd name="connsiteY5" fmla="*/ 463296 h 663575"/>
              <a:gd name="connsiteX6" fmla="*/ 984377 w 3321050"/>
              <a:gd name="connsiteY6" fmla="*/ 407542 h 663575"/>
              <a:gd name="connsiteX7" fmla="*/ 1233042 w 3321050"/>
              <a:gd name="connsiteY7" fmla="*/ 347344 h 663575"/>
              <a:gd name="connsiteX8" fmla="*/ 1496694 w 3321050"/>
              <a:gd name="connsiteY8" fmla="*/ 289433 h 663575"/>
              <a:gd name="connsiteX9" fmla="*/ 1766823 w 3321050"/>
              <a:gd name="connsiteY9" fmla="*/ 231521 h 663575"/>
              <a:gd name="connsiteX10" fmla="*/ 2043176 w 3321050"/>
              <a:gd name="connsiteY10" fmla="*/ 177927 h 663575"/>
              <a:gd name="connsiteX11" fmla="*/ 2317495 w 3321050"/>
              <a:gd name="connsiteY11" fmla="*/ 126746 h 663575"/>
              <a:gd name="connsiteX12" fmla="*/ 2453513 w 3321050"/>
              <a:gd name="connsiteY12" fmla="*/ 104394 h 663575"/>
              <a:gd name="connsiteX13" fmla="*/ 2585339 w 3321050"/>
              <a:gd name="connsiteY13" fmla="*/ 82169 h 663575"/>
              <a:gd name="connsiteX14" fmla="*/ 2717165 w 3321050"/>
              <a:gd name="connsiteY14" fmla="*/ 64262 h 663575"/>
              <a:gd name="connsiteX15" fmla="*/ 2844800 w 3321050"/>
              <a:gd name="connsiteY15" fmla="*/ 46481 h 663575"/>
              <a:gd name="connsiteX16" fmla="*/ 2970148 w 3321050"/>
              <a:gd name="connsiteY16" fmla="*/ 33147 h 663575"/>
              <a:gd name="connsiteX17" fmla="*/ 3089275 w 3321050"/>
              <a:gd name="connsiteY17" fmla="*/ 21970 h 663575"/>
              <a:gd name="connsiteX18" fmla="*/ 3204082 w 3321050"/>
              <a:gd name="connsiteY18" fmla="*/ 13080 h 663575"/>
              <a:gd name="connsiteX19" fmla="*/ 3314700 w 3321050"/>
              <a:gd name="connsiteY19" fmla="*/ 6350 h 6635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</a:cxnLst>
            <a:rect l="l" t="t" r="r" b="b"/>
            <a:pathLst>
              <a:path w="3321050" h="663575">
                <a:moveTo>
                  <a:pt x="6350" y="657225"/>
                </a:moveTo>
                <a:lnTo>
                  <a:pt x="6350" y="657225"/>
                </a:lnTo>
                <a:lnTo>
                  <a:pt x="101980" y="630427"/>
                </a:lnTo>
                <a:lnTo>
                  <a:pt x="363473" y="561339"/>
                </a:lnTo>
                <a:lnTo>
                  <a:pt x="544195" y="514603"/>
                </a:lnTo>
                <a:lnTo>
                  <a:pt x="752602" y="463296"/>
                </a:lnTo>
                <a:lnTo>
                  <a:pt x="984377" y="407542"/>
                </a:lnTo>
                <a:lnTo>
                  <a:pt x="1233042" y="347344"/>
                </a:lnTo>
                <a:lnTo>
                  <a:pt x="1496694" y="289433"/>
                </a:lnTo>
                <a:lnTo>
                  <a:pt x="1766823" y="231521"/>
                </a:lnTo>
                <a:lnTo>
                  <a:pt x="2043176" y="177927"/>
                </a:lnTo>
                <a:lnTo>
                  <a:pt x="2317495" y="126746"/>
                </a:lnTo>
                <a:lnTo>
                  <a:pt x="2453513" y="104394"/>
                </a:lnTo>
                <a:lnTo>
                  <a:pt x="2585339" y="82169"/>
                </a:lnTo>
                <a:lnTo>
                  <a:pt x="2717165" y="64262"/>
                </a:lnTo>
                <a:lnTo>
                  <a:pt x="2844800" y="46481"/>
                </a:lnTo>
                <a:lnTo>
                  <a:pt x="2970148" y="33147"/>
                </a:lnTo>
                <a:lnTo>
                  <a:pt x="3089275" y="21970"/>
                </a:lnTo>
                <a:lnTo>
                  <a:pt x="3204082" y="13080"/>
                </a:lnTo>
                <a:lnTo>
                  <a:pt x="3314700" y="6350"/>
                </a:lnTo>
              </a:path>
            </a:pathLst>
          </a:custGeom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/>
        </p:nvSpPr>
        <p:spPr>
          <a:xfrm>
            <a:off x="211137" y="714375"/>
            <a:ext cx="8723312" cy="1330325"/>
          </a:xfrm>
          <a:custGeom>
            <a:avLst/>
            <a:gdLst>
              <a:gd name="connsiteX0" fmla="*/ 8718994 w 8723312"/>
              <a:gd name="connsiteY0" fmla="*/ 571372 h 1330325"/>
              <a:gd name="connsiteX1" fmla="*/ 8718994 w 8723312"/>
              <a:gd name="connsiteY1" fmla="*/ 571372 h 1330325"/>
              <a:gd name="connsiteX2" fmla="*/ 8638222 w 8723312"/>
              <a:gd name="connsiteY2" fmla="*/ 604900 h 1330325"/>
              <a:gd name="connsiteX3" fmla="*/ 8557323 w 8723312"/>
              <a:gd name="connsiteY3" fmla="*/ 636142 h 1330325"/>
              <a:gd name="connsiteX4" fmla="*/ 8472106 w 8723312"/>
              <a:gd name="connsiteY4" fmla="*/ 665099 h 1330325"/>
              <a:gd name="connsiteX5" fmla="*/ 8384857 w 8723312"/>
              <a:gd name="connsiteY5" fmla="*/ 691896 h 1330325"/>
              <a:gd name="connsiteX6" fmla="*/ 8295449 w 8723312"/>
              <a:gd name="connsiteY6" fmla="*/ 718692 h 1330325"/>
              <a:gd name="connsiteX7" fmla="*/ 8201850 w 8723312"/>
              <a:gd name="connsiteY7" fmla="*/ 743330 h 1330325"/>
              <a:gd name="connsiteX8" fmla="*/ 8105965 w 8723312"/>
              <a:gd name="connsiteY8" fmla="*/ 763397 h 1330325"/>
              <a:gd name="connsiteX9" fmla="*/ 8005889 w 8723312"/>
              <a:gd name="connsiteY9" fmla="*/ 783463 h 1330325"/>
              <a:gd name="connsiteX10" fmla="*/ 7901622 w 8723312"/>
              <a:gd name="connsiteY10" fmla="*/ 801369 h 1330325"/>
              <a:gd name="connsiteX11" fmla="*/ 7793037 w 8723312"/>
              <a:gd name="connsiteY11" fmla="*/ 814705 h 1330325"/>
              <a:gd name="connsiteX12" fmla="*/ 7680261 w 8723312"/>
              <a:gd name="connsiteY12" fmla="*/ 828166 h 1330325"/>
              <a:gd name="connsiteX13" fmla="*/ 7563167 w 8723312"/>
              <a:gd name="connsiteY13" fmla="*/ 837057 h 1330325"/>
              <a:gd name="connsiteX14" fmla="*/ 7441882 w 8723312"/>
              <a:gd name="connsiteY14" fmla="*/ 845947 h 1330325"/>
              <a:gd name="connsiteX15" fmla="*/ 7314120 w 8723312"/>
              <a:gd name="connsiteY15" fmla="*/ 850391 h 1330325"/>
              <a:gd name="connsiteX16" fmla="*/ 7182167 w 8723312"/>
              <a:gd name="connsiteY16" fmla="*/ 850391 h 1330325"/>
              <a:gd name="connsiteX17" fmla="*/ 7043737 w 8723312"/>
              <a:gd name="connsiteY17" fmla="*/ 848233 h 1330325"/>
              <a:gd name="connsiteX18" fmla="*/ 6899084 w 8723312"/>
              <a:gd name="connsiteY18" fmla="*/ 843788 h 1330325"/>
              <a:gd name="connsiteX19" fmla="*/ 6749986 w 8723312"/>
              <a:gd name="connsiteY19" fmla="*/ 837057 h 1330325"/>
              <a:gd name="connsiteX20" fmla="*/ 6594665 w 8723312"/>
              <a:gd name="connsiteY20" fmla="*/ 825880 h 1330325"/>
              <a:gd name="connsiteX21" fmla="*/ 6430708 w 8723312"/>
              <a:gd name="connsiteY21" fmla="*/ 810260 h 1330325"/>
              <a:gd name="connsiteX22" fmla="*/ 6260401 w 8723312"/>
              <a:gd name="connsiteY22" fmla="*/ 792352 h 1330325"/>
              <a:gd name="connsiteX23" fmla="*/ 6083744 w 8723312"/>
              <a:gd name="connsiteY23" fmla="*/ 770127 h 1330325"/>
              <a:gd name="connsiteX24" fmla="*/ 5900737 w 8723312"/>
              <a:gd name="connsiteY24" fmla="*/ 745489 h 1330325"/>
              <a:gd name="connsiteX25" fmla="*/ 5709094 w 8723312"/>
              <a:gd name="connsiteY25" fmla="*/ 716533 h 1330325"/>
              <a:gd name="connsiteX26" fmla="*/ 5509069 w 8723312"/>
              <a:gd name="connsiteY26" fmla="*/ 683005 h 1330325"/>
              <a:gd name="connsiteX27" fmla="*/ 5302567 w 8723312"/>
              <a:gd name="connsiteY27" fmla="*/ 645033 h 1330325"/>
              <a:gd name="connsiteX28" fmla="*/ 5085397 w 8723312"/>
              <a:gd name="connsiteY28" fmla="*/ 602614 h 1330325"/>
              <a:gd name="connsiteX29" fmla="*/ 4861877 w 8723312"/>
              <a:gd name="connsiteY29" fmla="*/ 558038 h 1330325"/>
              <a:gd name="connsiteX30" fmla="*/ 4627689 w 8723312"/>
              <a:gd name="connsiteY30" fmla="*/ 506730 h 1330325"/>
              <a:gd name="connsiteX31" fmla="*/ 4387151 w 8723312"/>
              <a:gd name="connsiteY31" fmla="*/ 453136 h 1330325"/>
              <a:gd name="connsiteX32" fmla="*/ 4136072 w 8723312"/>
              <a:gd name="connsiteY32" fmla="*/ 395097 h 1330325"/>
              <a:gd name="connsiteX33" fmla="*/ 3874198 w 8723312"/>
              <a:gd name="connsiteY33" fmla="*/ 330327 h 1330325"/>
              <a:gd name="connsiteX34" fmla="*/ 3614483 w 8723312"/>
              <a:gd name="connsiteY34" fmla="*/ 267842 h 1330325"/>
              <a:gd name="connsiteX35" fmla="*/ 3363277 w 8723312"/>
              <a:gd name="connsiteY35" fmla="*/ 214249 h 1330325"/>
              <a:gd name="connsiteX36" fmla="*/ 3122739 w 8723312"/>
              <a:gd name="connsiteY36" fmla="*/ 165227 h 1330325"/>
              <a:gd name="connsiteX37" fmla="*/ 2892869 w 8723312"/>
              <a:gd name="connsiteY37" fmla="*/ 124967 h 1330325"/>
              <a:gd name="connsiteX38" fmla="*/ 2673667 w 8723312"/>
              <a:gd name="connsiteY38" fmla="*/ 91566 h 1330325"/>
              <a:gd name="connsiteX39" fmla="*/ 2462847 w 8723312"/>
              <a:gd name="connsiteY39" fmla="*/ 62483 h 1330325"/>
              <a:gd name="connsiteX40" fmla="*/ 2262822 w 8723312"/>
              <a:gd name="connsiteY40" fmla="*/ 40131 h 1330325"/>
              <a:gd name="connsiteX41" fmla="*/ 2073338 w 8723312"/>
              <a:gd name="connsiteY41" fmla="*/ 22351 h 1330325"/>
              <a:gd name="connsiteX42" fmla="*/ 1890204 w 8723312"/>
              <a:gd name="connsiteY42" fmla="*/ 11176 h 1330325"/>
              <a:gd name="connsiteX43" fmla="*/ 1720024 w 8723312"/>
              <a:gd name="connsiteY43" fmla="*/ 2286 h 1330325"/>
              <a:gd name="connsiteX44" fmla="*/ 1556067 w 8723312"/>
              <a:gd name="connsiteY44" fmla="*/ 0 h 1330325"/>
              <a:gd name="connsiteX45" fmla="*/ 1402778 w 8723312"/>
              <a:gd name="connsiteY45" fmla="*/ 0 h 1330325"/>
              <a:gd name="connsiteX46" fmla="*/ 1257998 w 8723312"/>
              <a:gd name="connsiteY46" fmla="*/ 4444 h 1330325"/>
              <a:gd name="connsiteX47" fmla="*/ 1121854 w 8723312"/>
              <a:gd name="connsiteY47" fmla="*/ 11176 h 1330325"/>
              <a:gd name="connsiteX48" fmla="*/ 994092 w 8723312"/>
              <a:gd name="connsiteY48" fmla="*/ 22351 h 1330325"/>
              <a:gd name="connsiteX49" fmla="*/ 874890 w 8723312"/>
              <a:gd name="connsiteY49" fmla="*/ 33527 h 1330325"/>
              <a:gd name="connsiteX50" fmla="*/ 762063 w 8723312"/>
              <a:gd name="connsiteY50" fmla="*/ 49148 h 1330325"/>
              <a:gd name="connsiteX51" fmla="*/ 659891 w 8723312"/>
              <a:gd name="connsiteY51" fmla="*/ 64769 h 1330325"/>
              <a:gd name="connsiteX52" fmla="*/ 564095 w 8723312"/>
              <a:gd name="connsiteY52" fmla="*/ 82550 h 1330325"/>
              <a:gd name="connsiteX53" fmla="*/ 478955 w 8723312"/>
              <a:gd name="connsiteY53" fmla="*/ 102616 h 1330325"/>
              <a:gd name="connsiteX54" fmla="*/ 398068 w 8723312"/>
              <a:gd name="connsiteY54" fmla="*/ 120522 h 1330325"/>
              <a:gd name="connsiteX55" fmla="*/ 327812 w 8723312"/>
              <a:gd name="connsiteY55" fmla="*/ 140588 h 1330325"/>
              <a:gd name="connsiteX56" fmla="*/ 263956 w 8723312"/>
              <a:gd name="connsiteY56" fmla="*/ 160655 h 1330325"/>
              <a:gd name="connsiteX57" fmla="*/ 206476 w 8723312"/>
              <a:gd name="connsiteY57" fmla="*/ 178561 h 1330325"/>
              <a:gd name="connsiteX58" fmla="*/ 157518 w 8723312"/>
              <a:gd name="connsiteY58" fmla="*/ 196469 h 1330325"/>
              <a:gd name="connsiteX59" fmla="*/ 114947 w 8723312"/>
              <a:gd name="connsiteY59" fmla="*/ 214249 h 1330325"/>
              <a:gd name="connsiteX60" fmla="*/ 51092 w 8723312"/>
              <a:gd name="connsiteY60" fmla="*/ 241046 h 1330325"/>
              <a:gd name="connsiteX61" fmla="*/ 12776 w 8723312"/>
              <a:gd name="connsiteY61" fmla="*/ 261111 h 1330325"/>
              <a:gd name="connsiteX62" fmla="*/ 0 w 8723312"/>
              <a:gd name="connsiteY62" fmla="*/ 267842 h 1330325"/>
              <a:gd name="connsiteX63" fmla="*/ 0 w 8723312"/>
              <a:gd name="connsiteY63" fmla="*/ 1330325 h 1330325"/>
              <a:gd name="connsiteX64" fmla="*/ 8718994 w 8723312"/>
              <a:gd name="connsiteY64" fmla="*/ 1330325 h 1330325"/>
              <a:gd name="connsiteX65" fmla="*/ 8723312 w 8723312"/>
              <a:gd name="connsiteY65" fmla="*/ 1323594 h 1330325"/>
              <a:gd name="connsiteX66" fmla="*/ 8723312 w 8723312"/>
              <a:gd name="connsiteY66" fmla="*/ 569213 h 1330325"/>
              <a:gd name="connsiteX67" fmla="*/ 8718994 w 8723312"/>
              <a:gd name="connsiteY67" fmla="*/ 571372 h 133032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</a:cxnLst>
            <a:rect l="l" t="t" r="r" b="b"/>
            <a:pathLst>
              <a:path w="8723312" h="1330325">
                <a:moveTo>
                  <a:pt x="8718994" y="571372"/>
                </a:moveTo>
                <a:lnTo>
                  <a:pt x="8718994" y="571372"/>
                </a:lnTo>
                <a:lnTo>
                  <a:pt x="8638222" y="604900"/>
                </a:lnTo>
                <a:lnTo>
                  <a:pt x="8557323" y="636142"/>
                </a:lnTo>
                <a:lnTo>
                  <a:pt x="8472106" y="665099"/>
                </a:lnTo>
                <a:lnTo>
                  <a:pt x="8384857" y="691896"/>
                </a:lnTo>
                <a:lnTo>
                  <a:pt x="8295449" y="718692"/>
                </a:lnTo>
                <a:lnTo>
                  <a:pt x="8201850" y="743330"/>
                </a:lnTo>
                <a:lnTo>
                  <a:pt x="8105965" y="763397"/>
                </a:lnTo>
                <a:lnTo>
                  <a:pt x="8005889" y="783463"/>
                </a:lnTo>
                <a:lnTo>
                  <a:pt x="7901622" y="801369"/>
                </a:lnTo>
                <a:lnTo>
                  <a:pt x="7793037" y="814705"/>
                </a:lnTo>
                <a:lnTo>
                  <a:pt x="7680261" y="828166"/>
                </a:lnTo>
                <a:lnTo>
                  <a:pt x="7563167" y="837057"/>
                </a:lnTo>
                <a:lnTo>
                  <a:pt x="7441882" y="845947"/>
                </a:lnTo>
                <a:lnTo>
                  <a:pt x="7314120" y="850391"/>
                </a:lnTo>
                <a:lnTo>
                  <a:pt x="7182167" y="850391"/>
                </a:lnTo>
                <a:lnTo>
                  <a:pt x="7043737" y="848233"/>
                </a:lnTo>
                <a:lnTo>
                  <a:pt x="6899084" y="843788"/>
                </a:lnTo>
                <a:lnTo>
                  <a:pt x="6749986" y="837057"/>
                </a:lnTo>
                <a:lnTo>
                  <a:pt x="6594665" y="825880"/>
                </a:lnTo>
                <a:lnTo>
                  <a:pt x="6430708" y="810260"/>
                </a:lnTo>
                <a:lnTo>
                  <a:pt x="6260401" y="792352"/>
                </a:lnTo>
                <a:lnTo>
                  <a:pt x="6083744" y="770127"/>
                </a:lnTo>
                <a:lnTo>
                  <a:pt x="5900737" y="745489"/>
                </a:lnTo>
                <a:lnTo>
                  <a:pt x="5709094" y="716533"/>
                </a:lnTo>
                <a:lnTo>
                  <a:pt x="5509069" y="683005"/>
                </a:lnTo>
                <a:lnTo>
                  <a:pt x="5302567" y="645033"/>
                </a:lnTo>
                <a:lnTo>
                  <a:pt x="5085397" y="602614"/>
                </a:lnTo>
                <a:lnTo>
                  <a:pt x="4861877" y="558038"/>
                </a:lnTo>
                <a:lnTo>
                  <a:pt x="4627689" y="506730"/>
                </a:lnTo>
                <a:lnTo>
                  <a:pt x="4387151" y="453136"/>
                </a:lnTo>
                <a:lnTo>
                  <a:pt x="4136072" y="395097"/>
                </a:lnTo>
                <a:lnTo>
                  <a:pt x="3874198" y="330327"/>
                </a:lnTo>
                <a:lnTo>
                  <a:pt x="3614483" y="267842"/>
                </a:lnTo>
                <a:lnTo>
                  <a:pt x="3363277" y="214249"/>
                </a:lnTo>
                <a:lnTo>
                  <a:pt x="3122739" y="165227"/>
                </a:lnTo>
                <a:lnTo>
                  <a:pt x="2892869" y="124967"/>
                </a:lnTo>
                <a:lnTo>
                  <a:pt x="2673667" y="91566"/>
                </a:lnTo>
                <a:lnTo>
                  <a:pt x="2462847" y="62483"/>
                </a:lnTo>
                <a:lnTo>
                  <a:pt x="2262822" y="40131"/>
                </a:lnTo>
                <a:lnTo>
                  <a:pt x="2073338" y="22351"/>
                </a:lnTo>
                <a:lnTo>
                  <a:pt x="1890204" y="11176"/>
                </a:lnTo>
                <a:lnTo>
                  <a:pt x="1720024" y="2286"/>
                </a:lnTo>
                <a:lnTo>
                  <a:pt x="1556067" y="0"/>
                </a:lnTo>
                <a:lnTo>
                  <a:pt x="1402778" y="0"/>
                </a:lnTo>
                <a:lnTo>
                  <a:pt x="1257998" y="4444"/>
                </a:lnTo>
                <a:lnTo>
                  <a:pt x="1121854" y="11176"/>
                </a:lnTo>
                <a:lnTo>
                  <a:pt x="994092" y="22351"/>
                </a:lnTo>
                <a:lnTo>
                  <a:pt x="874890" y="33527"/>
                </a:lnTo>
                <a:lnTo>
                  <a:pt x="762063" y="49148"/>
                </a:lnTo>
                <a:lnTo>
                  <a:pt x="659891" y="64769"/>
                </a:lnTo>
                <a:lnTo>
                  <a:pt x="564095" y="82550"/>
                </a:lnTo>
                <a:lnTo>
                  <a:pt x="478955" y="102616"/>
                </a:lnTo>
                <a:lnTo>
                  <a:pt x="398068" y="120522"/>
                </a:lnTo>
                <a:lnTo>
                  <a:pt x="327812" y="140588"/>
                </a:lnTo>
                <a:lnTo>
                  <a:pt x="263956" y="160655"/>
                </a:lnTo>
                <a:lnTo>
                  <a:pt x="206476" y="178561"/>
                </a:lnTo>
                <a:lnTo>
                  <a:pt x="157518" y="196469"/>
                </a:lnTo>
                <a:lnTo>
                  <a:pt x="114947" y="214249"/>
                </a:lnTo>
                <a:lnTo>
                  <a:pt x="51092" y="241046"/>
                </a:lnTo>
                <a:lnTo>
                  <a:pt x="12776" y="261111"/>
                </a:lnTo>
                <a:lnTo>
                  <a:pt x="0" y="267842"/>
                </a:lnTo>
                <a:lnTo>
                  <a:pt x="0" y="1330325"/>
                </a:lnTo>
                <a:lnTo>
                  <a:pt x="8718994" y="1330325"/>
                </a:lnTo>
                <a:lnTo>
                  <a:pt x="8723312" y="1323594"/>
                </a:lnTo>
                <a:lnTo>
                  <a:pt x="8723312" y="569213"/>
                </a:lnTo>
                <a:lnTo>
                  <a:pt x="8718994" y="571372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/>
        </p:nvSpPr>
        <p:spPr>
          <a:xfrm>
            <a:off x="5545963" y="1412747"/>
            <a:ext cx="1084198" cy="67818"/>
          </a:xfrm>
          <a:custGeom>
            <a:avLst/>
            <a:gdLst>
              <a:gd name="connsiteX0" fmla="*/ 1084198 w 1084198"/>
              <a:gd name="connsiteY0" fmla="*/ 0 h 67818"/>
              <a:gd name="connsiteX1" fmla="*/ 1084198 w 1084198"/>
              <a:gd name="connsiteY1" fmla="*/ 67818 h 67818"/>
              <a:gd name="connsiteX2" fmla="*/ 0 w 1084198"/>
              <a:gd name="connsiteY2" fmla="*/ 67818 h 67818"/>
              <a:gd name="connsiteX3" fmla="*/ 0 w 1084198"/>
              <a:gd name="connsiteY3" fmla="*/ 0 h 67818"/>
              <a:gd name="connsiteX4" fmla="*/ 1084198 w 1084198"/>
              <a:gd name="connsiteY4" fmla="*/ 0 h 6781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084198" h="67818">
                <a:moveTo>
                  <a:pt x="1084198" y="0"/>
                </a:moveTo>
                <a:lnTo>
                  <a:pt x="1084198" y="67818"/>
                </a:lnTo>
                <a:lnTo>
                  <a:pt x="0" y="67818"/>
                </a:lnTo>
                <a:lnTo>
                  <a:pt x="0" y="0"/>
                </a:lnTo>
                <a:lnTo>
                  <a:pt x="1084198" y="0"/>
                </a:lnTo>
              </a:path>
            </a:pathLst>
          </a:custGeom>
          <a:solidFill>
            <a:srgbClr val="FF33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Freeform 3"/>
          <p:cNvSpPr/>
          <p:nvPr/>
        </p:nvSpPr>
        <p:spPr>
          <a:xfrm>
            <a:off x="5545963" y="1548257"/>
            <a:ext cx="1084198" cy="135635"/>
          </a:xfrm>
          <a:custGeom>
            <a:avLst/>
            <a:gdLst>
              <a:gd name="connsiteX0" fmla="*/ 1084198 w 1084198"/>
              <a:gd name="connsiteY0" fmla="*/ 0 h 135635"/>
              <a:gd name="connsiteX1" fmla="*/ 1084198 w 1084198"/>
              <a:gd name="connsiteY1" fmla="*/ 135635 h 135635"/>
              <a:gd name="connsiteX2" fmla="*/ 0 w 1084198"/>
              <a:gd name="connsiteY2" fmla="*/ 135635 h 135635"/>
              <a:gd name="connsiteX3" fmla="*/ 0 w 1084198"/>
              <a:gd name="connsiteY3" fmla="*/ 0 h 135635"/>
              <a:gd name="connsiteX4" fmla="*/ 1084198 w 1084198"/>
              <a:gd name="connsiteY4" fmla="*/ 0 h 1356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084198" h="135635">
                <a:moveTo>
                  <a:pt x="1084198" y="0"/>
                </a:moveTo>
                <a:lnTo>
                  <a:pt x="1084198" y="135635"/>
                </a:lnTo>
                <a:lnTo>
                  <a:pt x="0" y="135635"/>
                </a:lnTo>
                <a:lnTo>
                  <a:pt x="0" y="0"/>
                </a:lnTo>
                <a:lnTo>
                  <a:pt x="1084198" y="0"/>
                </a:lnTo>
              </a:path>
            </a:pathLst>
          </a:custGeom>
          <a:solidFill>
            <a:srgbClr val="FF33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3"/>
          <p:cNvSpPr/>
          <p:nvPr/>
        </p:nvSpPr>
        <p:spPr>
          <a:xfrm>
            <a:off x="5003800" y="1751583"/>
            <a:ext cx="2168525" cy="4833366"/>
          </a:xfrm>
          <a:custGeom>
            <a:avLst/>
            <a:gdLst>
              <a:gd name="connsiteX0" fmla="*/ 1626361 w 2168525"/>
              <a:gd name="connsiteY0" fmla="*/ 0 h 4833366"/>
              <a:gd name="connsiteX1" fmla="*/ 1626361 w 2168525"/>
              <a:gd name="connsiteY1" fmla="*/ 3749167 h 4833366"/>
              <a:gd name="connsiteX2" fmla="*/ 2168525 w 2168525"/>
              <a:gd name="connsiteY2" fmla="*/ 3749167 h 4833366"/>
              <a:gd name="connsiteX3" fmla="*/ 1084198 w 2168525"/>
              <a:gd name="connsiteY3" fmla="*/ 4833366 h 4833366"/>
              <a:gd name="connsiteX4" fmla="*/ 0 w 2168525"/>
              <a:gd name="connsiteY4" fmla="*/ 3749167 h 4833366"/>
              <a:gd name="connsiteX5" fmla="*/ 542163 w 2168525"/>
              <a:gd name="connsiteY5" fmla="*/ 3749167 h 4833366"/>
              <a:gd name="connsiteX6" fmla="*/ 542163 w 2168525"/>
              <a:gd name="connsiteY6" fmla="*/ 0 h 4833366"/>
              <a:gd name="connsiteX7" fmla="*/ 1626361 w 2168525"/>
              <a:gd name="connsiteY7" fmla="*/ 0 h 483336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</a:cxnLst>
            <a:rect l="l" t="t" r="r" b="b"/>
            <a:pathLst>
              <a:path w="2168525" h="4833366">
                <a:moveTo>
                  <a:pt x="1626361" y="0"/>
                </a:moveTo>
                <a:lnTo>
                  <a:pt x="1626361" y="3749167"/>
                </a:lnTo>
                <a:lnTo>
                  <a:pt x="2168525" y="3749167"/>
                </a:lnTo>
                <a:lnTo>
                  <a:pt x="1084198" y="4833366"/>
                </a:lnTo>
                <a:lnTo>
                  <a:pt x="0" y="3749167"/>
                </a:lnTo>
                <a:lnTo>
                  <a:pt x="542163" y="3749167"/>
                </a:lnTo>
                <a:lnTo>
                  <a:pt x="542163" y="0"/>
                </a:lnTo>
                <a:lnTo>
                  <a:pt x="1626361" y="0"/>
                </a:lnTo>
              </a:path>
            </a:pathLst>
          </a:custGeom>
          <a:solidFill>
            <a:srgbClr val="FF33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Freeform 3"/>
          <p:cNvSpPr/>
          <p:nvPr/>
        </p:nvSpPr>
        <p:spPr>
          <a:xfrm>
            <a:off x="5538025" y="1404810"/>
            <a:ext cx="1100073" cy="83693"/>
          </a:xfrm>
          <a:custGeom>
            <a:avLst/>
            <a:gdLst>
              <a:gd name="connsiteX0" fmla="*/ 1092136 w 1100073"/>
              <a:gd name="connsiteY0" fmla="*/ 7937 h 83693"/>
              <a:gd name="connsiteX1" fmla="*/ 1092136 w 1100073"/>
              <a:gd name="connsiteY1" fmla="*/ 75755 h 83693"/>
              <a:gd name="connsiteX2" fmla="*/ 7937 w 1100073"/>
              <a:gd name="connsiteY2" fmla="*/ 75755 h 83693"/>
              <a:gd name="connsiteX3" fmla="*/ 7937 w 1100073"/>
              <a:gd name="connsiteY3" fmla="*/ 7937 h 83693"/>
              <a:gd name="connsiteX4" fmla="*/ 1092136 w 1100073"/>
              <a:gd name="connsiteY4" fmla="*/ 7937 h 8369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100073" h="83693">
                <a:moveTo>
                  <a:pt x="1092136" y="7937"/>
                </a:moveTo>
                <a:lnTo>
                  <a:pt x="1092136" y="75755"/>
                </a:lnTo>
                <a:lnTo>
                  <a:pt x="7937" y="75755"/>
                </a:lnTo>
                <a:lnTo>
                  <a:pt x="7937" y="7937"/>
                </a:lnTo>
                <a:lnTo>
                  <a:pt x="1092136" y="7937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4D660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Freeform 3"/>
          <p:cNvSpPr/>
          <p:nvPr/>
        </p:nvSpPr>
        <p:spPr>
          <a:xfrm>
            <a:off x="5538025" y="1540319"/>
            <a:ext cx="1100073" cy="151510"/>
          </a:xfrm>
          <a:custGeom>
            <a:avLst/>
            <a:gdLst>
              <a:gd name="connsiteX0" fmla="*/ 1092136 w 1100073"/>
              <a:gd name="connsiteY0" fmla="*/ 7937 h 151510"/>
              <a:gd name="connsiteX1" fmla="*/ 1092136 w 1100073"/>
              <a:gd name="connsiteY1" fmla="*/ 143573 h 151510"/>
              <a:gd name="connsiteX2" fmla="*/ 7937 w 1100073"/>
              <a:gd name="connsiteY2" fmla="*/ 143573 h 151510"/>
              <a:gd name="connsiteX3" fmla="*/ 7937 w 1100073"/>
              <a:gd name="connsiteY3" fmla="*/ 7937 h 151510"/>
              <a:gd name="connsiteX4" fmla="*/ 1092136 w 1100073"/>
              <a:gd name="connsiteY4" fmla="*/ 7937 h 15151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100073" h="151510">
                <a:moveTo>
                  <a:pt x="1092136" y="7937"/>
                </a:moveTo>
                <a:lnTo>
                  <a:pt x="1092136" y="143573"/>
                </a:lnTo>
                <a:lnTo>
                  <a:pt x="7937" y="143573"/>
                </a:lnTo>
                <a:lnTo>
                  <a:pt x="7937" y="7937"/>
                </a:lnTo>
                <a:lnTo>
                  <a:pt x="1092136" y="7937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4D660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Freeform 3"/>
          <p:cNvSpPr/>
          <p:nvPr/>
        </p:nvSpPr>
        <p:spPr>
          <a:xfrm>
            <a:off x="4995862" y="1743646"/>
            <a:ext cx="2184400" cy="4849241"/>
          </a:xfrm>
          <a:custGeom>
            <a:avLst/>
            <a:gdLst>
              <a:gd name="connsiteX0" fmla="*/ 1634299 w 2184400"/>
              <a:gd name="connsiteY0" fmla="*/ 7937 h 4849241"/>
              <a:gd name="connsiteX1" fmla="*/ 1634299 w 2184400"/>
              <a:gd name="connsiteY1" fmla="*/ 3757104 h 4849241"/>
              <a:gd name="connsiteX2" fmla="*/ 2176462 w 2184400"/>
              <a:gd name="connsiteY2" fmla="*/ 3757104 h 4849241"/>
              <a:gd name="connsiteX3" fmla="*/ 1092136 w 2184400"/>
              <a:gd name="connsiteY3" fmla="*/ 4841303 h 4849241"/>
              <a:gd name="connsiteX4" fmla="*/ 7937 w 2184400"/>
              <a:gd name="connsiteY4" fmla="*/ 3757104 h 4849241"/>
              <a:gd name="connsiteX5" fmla="*/ 550100 w 2184400"/>
              <a:gd name="connsiteY5" fmla="*/ 3757104 h 4849241"/>
              <a:gd name="connsiteX6" fmla="*/ 550100 w 2184400"/>
              <a:gd name="connsiteY6" fmla="*/ 7937 h 4849241"/>
              <a:gd name="connsiteX7" fmla="*/ 1634299 w 2184400"/>
              <a:gd name="connsiteY7" fmla="*/ 7937 h 484924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</a:cxnLst>
            <a:rect l="l" t="t" r="r" b="b"/>
            <a:pathLst>
              <a:path w="2184400" h="4849241">
                <a:moveTo>
                  <a:pt x="1634299" y="7937"/>
                </a:moveTo>
                <a:lnTo>
                  <a:pt x="1634299" y="3757104"/>
                </a:lnTo>
                <a:lnTo>
                  <a:pt x="2176462" y="3757104"/>
                </a:lnTo>
                <a:lnTo>
                  <a:pt x="1092136" y="4841303"/>
                </a:lnTo>
                <a:lnTo>
                  <a:pt x="7937" y="3757104"/>
                </a:lnTo>
                <a:lnTo>
                  <a:pt x="550100" y="3757104"/>
                </a:lnTo>
                <a:lnTo>
                  <a:pt x="550100" y="7937"/>
                </a:lnTo>
                <a:lnTo>
                  <a:pt x="1634299" y="7937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4D660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Freeform 3"/>
          <p:cNvSpPr/>
          <p:nvPr/>
        </p:nvSpPr>
        <p:spPr>
          <a:xfrm>
            <a:off x="4276725" y="1913508"/>
            <a:ext cx="3902075" cy="1614424"/>
          </a:xfrm>
          <a:custGeom>
            <a:avLst/>
            <a:gdLst>
              <a:gd name="connsiteX0" fmla="*/ 6350 w 3902075"/>
              <a:gd name="connsiteY0" fmla="*/ 1608074 h 1614424"/>
              <a:gd name="connsiteX1" fmla="*/ 3895725 w 3902075"/>
              <a:gd name="connsiteY1" fmla="*/ 1608074 h 1614424"/>
              <a:gd name="connsiteX2" fmla="*/ 3895725 w 3902075"/>
              <a:gd name="connsiteY2" fmla="*/ 6350 h 1614424"/>
              <a:gd name="connsiteX3" fmla="*/ 6350 w 3902075"/>
              <a:gd name="connsiteY3" fmla="*/ 6350 h 1614424"/>
              <a:gd name="connsiteX4" fmla="*/ 6350 w 3902075"/>
              <a:gd name="connsiteY4" fmla="*/ 1608074 h 161442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902075" h="1614424">
                <a:moveTo>
                  <a:pt x="6350" y="1608074"/>
                </a:moveTo>
                <a:lnTo>
                  <a:pt x="3895725" y="1608074"/>
                </a:lnTo>
                <a:lnTo>
                  <a:pt x="3895725" y="6350"/>
                </a:lnTo>
                <a:lnTo>
                  <a:pt x="6350" y="6350"/>
                </a:lnTo>
                <a:lnTo>
                  <a:pt x="6350" y="1608074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98C723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Freeform 3"/>
          <p:cNvSpPr/>
          <p:nvPr/>
        </p:nvSpPr>
        <p:spPr>
          <a:xfrm>
            <a:off x="4374515" y="2143760"/>
            <a:ext cx="1121663" cy="1523"/>
          </a:xfrm>
          <a:custGeom>
            <a:avLst/>
            <a:gdLst>
              <a:gd name="connsiteX0" fmla="*/ 0 w 1121663"/>
              <a:gd name="connsiteY0" fmla="*/ 0 h 1523"/>
              <a:gd name="connsiteX1" fmla="*/ 560831 w 1121663"/>
              <a:gd name="connsiteY1" fmla="*/ 0 h 1523"/>
              <a:gd name="connsiteX2" fmla="*/ 1121663 w 1121663"/>
              <a:gd name="connsiteY2" fmla="*/ 0 h 1523"/>
              <a:gd name="connsiteX3" fmla="*/ 1121663 w 1121663"/>
              <a:gd name="connsiteY3" fmla="*/ 1523 h 1523"/>
              <a:gd name="connsiteX4" fmla="*/ 560831 w 1121663"/>
              <a:gd name="connsiteY4" fmla="*/ 1523 h 1523"/>
              <a:gd name="connsiteX5" fmla="*/ 0 w 1121663"/>
              <a:gd name="connsiteY5" fmla="*/ 1523 h 1523"/>
              <a:gd name="connsiteX6" fmla="*/ 0 w 1121663"/>
              <a:gd name="connsiteY6" fmla="*/ 0 h 152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</a:cxnLst>
            <a:rect l="l" t="t" r="r" b="b"/>
            <a:pathLst>
              <a:path w="1121663" h="1523">
                <a:moveTo>
                  <a:pt x="0" y="0"/>
                </a:moveTo>
                <a:lnTo>
                  <a:pt x="560831" y="0"/>
                </a:lnTo>
                <a:lnTo>
                  <a:pt x="1121663" y="0"/>
                </a:lnTo>
                <a:lnTo>
                  <a:pt x="1121663" y="1523"/>
                </a:lnTo>
                <a:lnTo>
                  <a:pt x="560831" y="1523"/>
                </a:lnTo>
                <a:lnTo>
                  <a:pt x="0" y="1523"/>
                </a:lnTo>
                <a:lnTo>
                  <a:pt x="0" y="0"/>
                </a:lnTo>
              </a:path>
            </a:pathLst>
          </a:custGeom>
          <a:solidFill>
            <a:srgbClr val="00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Freeform 3"/>
          <p:cNvSpPr/>
          <p:nvPr/>
        </p:nvSpPr>
        <p:spPr>
          <a:xfrm>
            <a:off x="4374515" y="2570479"/>
            <a:ext cx="1452371" cy="1524"/>
          </a:xfrm>
          <a:custGeom>
            <a:avLst/>
            <a:gdLst>
              <a:gd name="connsiteX0" fmla="*/ 0 w 1452371"/>
              <a:gd name="connsiteY0" fmla="*/ 0 h 1524"/>
              <a:gd name="connsiteX1" fmla="*/ 726185 w 1452371"/>
              <a:gd name="connsiteY1" fmla="*/ 0 h 1524"/>
              <a:gd name="connsiteX2" fmla="*/ 1452371 w 1452371"/>
              <a:gd name="connsiteY2" fmla="*/ 0 h 1524"/>
              <a:gd name="connsiteX3" fmla="*/ 1452371 w 1452371"/>
              <a:gd name="connsiteY3" fmla="*/ 1524 h 1524"/>
              <a:gd name="connsiteX4" fmla="*/ 726185 w 1452371"/>
              <a:gd name="connsiteY4" fmla="*/ 1524 h 1524"/>
              <a:gd name="connsiteX5" fmla="*/ 0 w 1452371"/>
              <a:gd name="connsiteY5" fmla="*/ 1524 h 1524"/>
              <a:gd name="connsiteX6" fmla="*/ 0 w 1452371"/>
              <a:gd name="connsiteY6" fmla="*/ 0 h 152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</a:cxnLst>
            <a:rect l="l" t="t" r="r" b="b"/>
            <a:pathLst>
              <a:path w="1452371" h="1524">
                <a:moveTo>
                  <a:pt x="0" y="0"/>
                </a:moveTo>
                <a:lnTo>
                  <a:pt x="726185" y="0"/>
                </a:lnTo>
                <a:lnTo>
                  <a:pt x="1452371" y="0"/>
                </a:lnTo>
                <a:lnTo>
                  <a:pt x="1452371" y="1524"/>
                </a:lnTo>
                <a:lnTo>
                  <a:pt x="726185" y="1524"/>
                </a:lnTo>
                <a:lnTo>
                  <a:pt x="0" y="1524"/>
                </a:lnTo>
                <a:lnTo>
                  <a:pt x="0" y="0"/>
                </a:lnTo>
              </a:path>
            </a:pathLst>
          </a:custGeom>
          <a:solidFill>
            <a:srgbClr val="00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Freeform 3"/>
          <p:cNvSpPr/>
          <p:nvPr/>
        </p:nvSpPr>
        <p:spPr>
          <a:xfrm>
            <a:off x="4334509" y="3850576"/>
            <a:ext cx="3902075" cy="534987"/>
          </a:xfrm>
          <a:custGeom>
            <a:avLst/>
            <a:gdLst>
              <a:gd name="connsiteX0" fmla="*/ 6350 w 3902075"/>
              <a:gd name="connsiteY0" fmla="*/ 528637 h 534987"/>
              <a:gd name="connsiteX1" fmla="*/ 3895725 w 3902075"/>
              <a:gd name="connsiteY1" fmla="*/ 528637 h 534987"/>
              <a:gd name="connsiteX2" fmla="*/ 3895725 w 3902075"/>
              <a:gd name="connsiteY2" fmla="*/ 6350 h 534987"/>
              <a:gd name="connsiteX3" fmla="*/ 6350 w 3902075"/>
              <a:gd name="connsiteY3" fmla="*/ 6350 h 534987"/>
              <a:gd name="connsiteX4" fmla="*/ 6350 w 3902075"/>
              <a:gd name="connsiteY4" fmla="*/ 528637 h 53498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902075" h="534987">
                <a:moveTo>
                  <a:pt x="6350" y="528637"/>
                </a:moveTo>
                <a:lnTo>
                  <a:pt x="3895725" y="528637"/>
                </a:lnTo>
                <a:lnTo>
                  <a:pt x="3895725" y="6350"/>
                </a:lnTo>
                <a:lnTo>
                  <a:pt x="6350" y="6350"/>
                </a:lnTo>
                <a:lnTo>
                  <a:pt x="6350" y="528637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98C723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Freeform 3"/>
          <p:cNvSpPr/>
          <p:nvPr/>
        </p:nvSpPr>
        <p:spPr>
          <a:xfrm>
            <a:off x="4334509" y="4734814"/>
            <a:ext cx="3902075" cy="536575"/>
          </a:xfrm>
          <a:custGeom>
            <a:avLst/>
            <a:gdLst>
              <a:gd name="connsiteX0" fmla="*/ 6350 w 3902075"/>
              <a:gd name="connsiteY0" fmla="*/ 530225 h 536575"/>
              <a:gd name="connsiteX1" fmla="*/ 3895725 w 3902075"/>
              <a:gd name="connsiteY1" fmla="*/ 530225 h 536575"/>
              <a:gd name="connsiteX2" fmla="*/ 3895725 w 3902075"/>
              <a:gd name="connsiteY2" fmla="*/ 6350 h 536575"/>
              <a:gd name="connsiteX3" fmla="*/ 6350 w 3902075"/>
              <a:gd name="connsiteY3" fmla="*/ 6350 h 536575"/>
              <a:gd name="connsiteX4" fmla="*/ 6350 w 3902075"/>
              <a:gd name="connsiteY4" fmla="*/ 530225 h 5365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902075" h="536575">
                <a:moveTo>
                  <a:pt x="6350" y="530225"/>
                </a:moveTo>
                <a:lnTo>
                  <a:pt x="3895725" y="530225"/>
                </a:lnTo>
                <a:lnTo>
                  <a:pt x="3895725" y="6350"/>
                </a:lnTo>
                <a:lnTo>
                  <a:pt x="6350" y="6350"/>
                </a:lnTo>
                <a:lnTo>
                  <a:pt x="6350" y="530225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98C723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900" y="215900"/>
            <a:ext cx="8928100" cy="64643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965200" y="406400"/>
            <a:ext cx="7213600" cy="304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400"/>
              </a:lnSpc>
              <a:tabLst/>
            </a:pPr>
            <a:r>
              <a:rPr lang="en-US" altLang="zh-CN" sz="24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Política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evaluación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integral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la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Formación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Docente</a:t>
            </a:r>
          </a:p>
        </p:txBody>
      </p:sp>
      <p:sp>
        <p:nvSpPr>
          <p:cNvPr id="20" name="TextBox 1"/>
          <p:cNvSpPr txBox="1"/>
          <p:nvPr/>
        </p:nvSpPr>
        <p:spPr>
          <a:xfrm>
            <a:off x="482600" y="2628900"/>
            <a:ext cx="2806700" cy="254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000"/>
              </a:lnSpc>
              <a:tabLst/>
            </a:pPr>
            <a:r>
              <a:rPr lang="en-US" altLang="zh-CN" sz="2004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Evaluación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las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políticas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469900" y="4051300"/>
            <a:ext cx="3289300" cy="1130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000"/>
              </a:lnSpc>
              <a:tabLst/>
            </a:pPr>
            <a:r>
              <a:rPr lang="en-US" altLang="zh-CN" sz="2004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Evaluación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las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instituciones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900"/>
              </a:lnSpc>
              <a:tabLst/>
            </a:pPr>
            <a:r>
              <a:rPr lang="en-US" altLang="zh-CN" sz="2006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Evaluación</a:t>
            </a:r>
            <a:r>
              <a:rPr lang="en-US" altLang="zh-CN" sz="200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6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200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6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los</a:t>
            </a:r>
            <a:r>
              <a:rPr lang="en-US" altLang="zh-CN" sz="200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6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actores</a:t>
            </a:r>
          </a:p>
        </p:txBody>
      </p:sp>
      <p:sp>
        <p:nvSpPr>
          <p:cNvPr id="22" name="TextBox 1"/>
          <p:cNvSpPr txBox="1"/>
          <p:nvPr/>
        </p:nvSpPr>
        <p:spPr>
          <a:xfrm>
            <a:off x="4368800" y="2019300"/>
            <a:ext cx="3289300" cy="596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400"/>
              </a:lnSpc>
              <a:tabLst/>
            </a:pP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Nivel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Nacional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(Plan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Nacional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Formación</a:t>
            </a:r>
          </a:p>
          <a:p>
            <a:pPr>
              <a:lnSpc>
                <a:spcPts val="1600"/>
              </a:lnSpc>
              <a:tabLst/>
            </a:pP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Docente-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Res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CFE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/167/12)</a:t>
            </a:r>
          </a:p>
          <a:p>
            <a:pPr>
              <a:lnSpc>
                <a:spcPts val="1600"/>
              </a:lnSpc>
              <a:tabLst/>
            </a:pP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Nivel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Jurisdiccional</a:t>
            </a:r>
          </a:p>
        </p:txBody>
      </p:sp>
      <p:sp>
        <p:nvSpPr>
          <p:cNvPr id="24" name="TextBox 1"/>
          <p:cNvSpPr txBox="1"/>
          <p:nvPr/>
        </p:nvSpPr>
        <p:spPr>
          <a:xfrm>
            <a:off x="4435604" y="2674324"/>
            <a:ext cx="3584315" cy="84125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400"/>
              </a:lnSpc>
              <a:tabLst/>
            </a:pP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DES:</a:t>
            </a: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  <a:tabLst/>
            </a:pPr>
            <a:r>
              <a:rPr lang="en-US" altLang="zh-CN" sz="1406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Planeamiento</a:t>
            </a: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  <a:tabLst/>
            </a:pP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Institucionalización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las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funciones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del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SF</a:t>
            </a: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  <a:tabLst/>
            </a:pP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Diseños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curriculares</a:t>
            </a:r>
          </a:p>
        </p:txBody>
      </p:sp>
      <p:sp>
        <p:nvSpPr>
          <p:cNvPr id="25" name="TextBox 1"/>
          <p:cNvSpPr txBox="1"/>
          <p:nvPr/>
        </p:nvSpPr>
        <p:spPr>
          <a:xfrm>
            <a:off x="4432300" y="3975100"/>
            <a:ext cx="2717800" cy="1270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400"/>
              </a:lnSpc>
              <a:tabLst/>
            </a:pP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Condiciones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institucionales</a:t>
            </a:r>
          </a:p>
          <a:p>
            <a:pPr>
              <a:lnSpc>
                <a:spcPts val="1600"/>
              </a:lnSpc>
              <a:tabLst/>
            </a:pP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Evaluación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del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Desarrollo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Curricular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200"/>
              </a:lnSpc>
              <a:tabLst/>
            </a:pPr>
            <a:r>
              <a:rPr lang="en-US" altLang="zh-CN" sz="1406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Estudiantes</a:t>
            </a:r>
          </a:p>
          <a:p>
            <a:pPr>
              <a:lnSpc>
                <a:spcPts val="1600"/>
              </a:lnSpc>
              <a:tabLst/>
            </a:pP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Profesores</a:t>
            </a:r>
          </a:p>
        </p:txBody>
      </p:sp>
      <p:sp>
        <p:nvSpPr>
          <p:cNvPr id="26" name="TextBox 1"/>
          <p:cNvSpPr txBox="1"/>
          <p:nvPr/>
        </p:nvSpPr>
        <p:spPr>
          <a:xfrm>
            <a:off x="8432800" y="2705100"/>
            <a:ext cx="254000" cy="7366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400"/>
              </a:lnSpc>
              <a:tabLst>
                <a:tab pos="50800" algn="l"/>
              </a:tabLst>
            </a:pPr>
            <a:r>
              <a:rPr lang="en-US" altLang="zh-CN" sz="24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M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400"/>
              </a:lnSpc>
              <a:tabLst>
                <a:tab pos="50800" algn="l"/>
              </a:tabLst>
            </a:pPr>
            <a:r>
              <a:rPr lang="en-US" altLang="zh-CN" dirty="0" smtClean="0"/>
              <a:t>	</a:t>
            </a:r>
            <a:r>
              <a:rPr lang="en-US" altLang="zh-CN" sz="24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</a:t>
            </a:r>
          </a:p>
        </p:txBody>
      </p:sp>
      <p:sp>
        <p:nvSpPr>
          <p:cNvPr id="27" name="TextBox 1"/>
          <p:cNvSpPr txBox="1"/>
          <p:nvPr/>
        </p:nvSpPr>
        <p:spPr>
          <a:xfrm>
            <a:off x="8458200" y="3606800"/>
            <a:ext cx="203200" cy="1600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400"/>
              </a:lnSpc>
              <a:tabLst>
                <a:tab pos="50800" algn="l"/>
              </a:tabLst>
            </a:pPr>
            <a:r>
              <a:rPr lang="en-US" altLang="zh-CN" dirty="0" smtClean="0"/>
              <a:t>	</a:t>
            </a:r>
            <a:r>
              <a:rPr lang="en-US" altLang="zh-CN" sz="24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J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400"/>
              </a:lnSpc>
              <a:tabLst>
                <a:tab pos="50800" algn="l"/>
              </a:tabLst>
            </a:pPr>
            <a:r>
              <a:rPr lang="en-US" altLang="zh-CN" sz="24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O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400"/>
              </a:lnSpc>
              <a:tabLst>
                <a:tab pos="50800" algn="l"/>
              </a:tabLst>
            </a:pPr>
            <a:r>
              <a:rPr lang="en-US" altLang="zh-CN" sz="24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R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400"/>
              </a:lnSpc>
              <a:tabLst>
                <a:tab pos="50800" algn="l"/>
              </a:tabLst>
            </a:pPr>
            <a:r>
              <a:rPr lang="en-US" altLang="zh-CN" sz="2402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3"/>
          <p:cNvSpPr/>
          <p:nvPr/>
        </p:nvSpPr>
        <p:spPr>
          <a:xfrm>
            <a:off x="6046851" y="858900"/>
            <a:ext cx="2876550" cy="714375"/>
          </a:xfrm>
          <a:custGeom>
            <a:avLst/>
            <a:gdLst>
              <a:gd name="connsiteX0" fmla="*/ 2870072 w 2876550"/>
              <a:gd name="connsiteY0" fmla="*/ 0 h 714375"/>
              <a:gd name="connsiteX1" fmla="*/ 2870072 w 2876550"/>
              <a:gd name="connsiteY1" fmla="*/ 0 h 714375"/>
              <a:gd name="connsiteX2" fmla="*/ 2748915 w 2876550"/>
              <a:gd name="connsiteY2" fmla="*/ 20066 h 714375"/>
              <a:gd name="connsiteX3" fmla="*/ 2625597 w 2876550"/>
              <a:gd name="connsiteY3" fmla="*/ 42291 h 714375"/>
              <a:gd name="connsiteX4" fmla="*/ 2500121 w 2876550"/>
              <a:gd name="connsiteY4" fmla="*/ 66929 h 714375"/>
              <a:gd name="connsiteX5" fmla="*/ 2370455 w 2876550"/>
              <a:gd name="connsiteY5" fmla="*/ 91440 h 714375"/>
              <a:gd name="connsiteX6" fmla="*/ 2238629 w 2876550"/>
              <a:gd name="connsiteY6" fmla="*/ 120523 h 714375"/>
              <a:gd name="connsiteX7" fmla="*/ 2102611 w 2876550"/>
              <a:gd name="connsiteY7" fmla="*/ 149479 h 714375"/>
              <a:gd name="connsiteX8" fmla="*/ 1964435 w 2876550"/>
              <a:gd name="connsiteY8" fmla="*/ 183007 h 714375"/>
              <a:gd name="connsiteX9" fmla="*/ 1821942 w 2876550"/>
              <a:gd name="connsiteY9" fmla="*/ 216535 h 714375"/>
              <a:gd name="connsiteX10" fmla="*/ 1564767 w 2876550"/>
              <a:gd name="connsiteY10" fmla="*/ 281177 h 714375"/>
              <a:gd name="connsiteX11" fmla="*/ 1313815 w 2876550"/>
              <a:gd name="connsiteY11" fmla="*/ 339216 h 714375"/>
              <a:gd name="connsiteX12" fmla="*/ 1073530 w 2876550"/>
              <a:gd name="connsiteY12" fmla="*/ 392811 h 714375"/>
              <a:gd name="connsiteX13" fmla="*/ 841882 w 2876550"/>
              <a:gd name="connsiteY13" fmla="*/ 444246 h 714375"/>
              <a:gd name="connsiteX14" fmla="*/ 620776 w 2876550"/>
              <a:gd name="connsiteY14" fmla="*/ 488823 h 714375"/>
              <a:gd name="connsiteX15" fmla="*/ 406019 w 2876550"/>
              <a:gd name="connsiteY15" fmla="*/ 529082 h 714375"/>
              <a:gd name="connsiteX16" fmla="*/ 199770 w 2876550"/>
              <a:gd name="connsiteY16" fmla="*/ 566927 h 714375"/>
              <a:gd name="connsiteX17" fmla="*/ 0 w 2876550"/>
              <a:gd name="connsiteY17" fmla="*/ 600456 h 714375"/>
              <a:gd name="connsiteX18" fmla="*/ 138176 w 2876550"/>
              <a:gd name="connsiteY18" fmla="*/ 620522 h 714375"/>
              <a:gd name="connsiteX19" fmla="*/ 270002 w 2876550"/>
              <a:gd name="connsiteY19" fmla="*/ 638429 h 714375"/>
              <a:gd name="connsiteX20" fmla="*/ 397509 w 2876550"/>
              <a:gd name="connsiteY20" fmla="*/ 654050 h 714375"/>
              <a:gd name="connsiteX21" fmla="*/ 522985 w 2876550"/>
              <a:gd name="connsiteY21" fmla="*/ 667385 h 714375"/>
              <a:gd name="connsiteX22" fmla="*/ 644143 w 2876550"/>
              <a:gd name="connsiteY22" fmla="*/ 680847 h 714375"/>
              <a:gd name="connsiteX23" fmla="*/ 761110 w 2876550"/>
              <a:gd name="connsiteY23" fmla="*/ 689737 h 714375"/>
              <a:gd name="connsiteX24" fmla="*/ 873759 w 2876550"/>
              <a:gd name="connsiteY24" fmla="*/ 698627 h 714375"/>
              <a:gd name="connsiteX25" fmla="*/ 984250 w 2876550"/>
              <a:gd name="connsiteY25" fmla="*/ 705358 h 714375"/>
              <a:gd name="connsiteX26" fmla="*/ 1092707 w 2876550"/>
              <a:gd name="connsiteY26" fmla="*/ 709802 h 714375"/>
              <a:gd name="connsiteX27" fmla="*/ 1196847 w 2876550"/>
              <a:gd name="connsiteY27" fmla="*/ 712088 h 714375"/>
              <a:gd name="connsiteX28" fmla="*/ 1296796 w 2876550"/>
              <a:gd name="connsiteY28" fmla="*/ 714375 h 714375"/>
              <a:gd name="connsiteX29" fmla="*/ 1394586 w 2876550"/>
              <a:gd name="connsiteY29" fmla="*/ 714375 h 714375"/>
              <a:gd name="connsiteX30" fmla="*/ 1490344 w 2876550"/>
              <a:gd name="connsiteY30" fmla="*/ 712088 h 714375"/>
              <a:gd name="connsiteX31" fmla="*/ 1583817 w 2876550"/>
              <a:gd name="connsiteY31" fmla="*/ 709802 h 714375"/>
              <a:gd name="connsiteX32" fmla="*/ 1673097 w 2876550"/>
              <a:gd name="connsiteY32" fmla="*/ 705358 h 714375"/>
              <a:gd name="connsiteX33" fmla="*/ 1760346 w 2876550"/>
              <a:gd name="connsiteY33" fmla="*/ 698627 h 714375"/>
              <a:gd name="connsiteX34" fmla="*/ 1843278 w 2876550"/>
              <a:gd name="connsiteY34" fmla="*/ 692023 h 714375"/>
              <a:gd name="connsiteX35" fmla="*/ 1926081 w 2876550"/>
              <a:gd name="connsiteY35" fmla="*/ 683006 h 714375"/>
              <a:gd name="connsiteX36" fmla="*/ 2004821 w 2876550"/>
              <a:gd name="connsiteY36" fmla="*/ 671957 h 714375"/>
              <a:gd name="connsiteX37" fmla="*/ 2083434 w 2876550"/>
              <a:gd name="connsiteY37" fmla="*/ 660781 h 714375"/>
              <a:gd name="connsiteX38" fmla="*/ 2157856 w 2876550"/>
              <a:gd name="connsiteY38" fmla="*/ 647319 h 714375"/>
              <a:gd name="connsiteX39" fmla="*/ 2232279 w 2876550"/>
              <a:gd name="connsiteY39" fmla="*/ 633984 h 714375"/>
              <a:gd name="connsiteX40" fmla="*/ 2302509 w 2876550"/>
              <a:gd name="connsiteY40" fmla="*/ 618363 h 714375"/>
              <a:gd name="connsiteX41" fmla="*/ 2372614 w 2876550"/>
              <a:gd name="connsiteY41" fmla="*/ 602741 h 714375"/>
              <a:gd name="connsiteX42" fmla="*/ 2440685 w 2876550"/>
              <a:gd name="connsiteY42" fmla="*/ 584835 h 714375"/>
              <a:gd name="connsiteX43" fmla="*/ 2506598 w 2876550"/>
              <a:gd name="connsiteY43" fmla="*/ 566927 h 714375"/>
              <a:gd name="connsiteX44" fmla="*/ 2570353 w 2876550"/>
              <a:gd name="connsiteY44" fmla="*/ 546862 h 714375"/>
              <a:gd name="connsiteX45" fmla="*/ 2634106 w 2876550"/>
              <a:gd name="connsiteY45" fmla="*/ 526796 h 714375"/>
              <a:gd name="connsiteX46" fmla="*/ 2755265 w 2876550"/>
              <a:gd name="connsiteY46" fmla="*/ 482091 h 714375"/>
              <a:gd name="connsiteX47" fmla="*/ 2872231 w 2876550"/>
              <a:gd name="connsiteY47" fmla="*/ 435229 h 714375"/>
              <a:gd name="connsiteX48" fmla="*/ 2876550 w 2876550"/>
              <a:gd name="connsiteY48" fmla="*/ 433070 h 714375"/>
              <a:gd name="connsiteX49" fmla="*/ 2876550 w 2876550"/>
              <a:gd name="connsiteY49" fmla="*/ 0 h 714375"/>
              <a:gd name="connsiteX50" fmla="*/ 2870072 w 2876550"/>
              <a:gd name="connsiteY50" fmla="*/ 0 h 7143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</a:cxnLst>
            <a:rect l="l" t="t" r="r" b="b"/>
            <a:pathLst>
              <a:path w="2876550" h="714375">
                <a:moveTo>
                  <a:pt x="2870072" y="0"/>
                </a:moveTo>
                <a:lnTo>
                  <a:pt x="2870072" y="0"/>
                </a:lnTo>
                <a:lnTo>
                  <a:pt x="2748915" y="20066"/>
                </a:lnTo>
                <a:lnTo>
                  <a:pt x="2625597" y="42291"/>
                </a:lnTo>
                <a:lnTo>
                  <a:pt x="2500121" y="66929"/>
                </a:lnTo>
                <a:lnTo>
                  <a:pt x="2370455" y="91440"/>
                </a:lnTo>
                <a:lnTo>
                  <a:pt x="2238629" y="120523"/>
                </a:lnTo>
                <a:lnTo>
                  <a:pt x="2102611" y="149479"/>
                </a:lnTo>
                <a:lnTo>
                  <a:pt x="1964435" y="183007"/>
                </a:lnTo>
                <a:lnTo>
                  <a:pt x="1821942" y="216535"/>
                </a:lnTo>
                <a:lnTo>
                  <a:pt x="1564767" y="281177"/>
                </a:lnTo>
                <a:lnTo>
                  <a:pt x="1313815" y="339216"/>
                </a:lnTo>
                <a:lnTo>
                  <a:pt x="1073530" y="392811"/>
                </a:lnTo>
                <a:lnTo>
                  <a:pt x="841882" y="444246"/>
                </a:lnTo>
                <a:lnTo>
                  <a:pt x="620776" y="488823"/>
                </a:lnTo>
                <a:lnTo>
                  <a:pt x="406019" y="529082"/>
                </a:lnTo>
                <a:lnTo>
                  <a:pt x="199770" y="566927"/>
                </a:lnTo>
                <a:lnTo>
                  <a:pt x="0" y="600456"/>
                </a:lnTo>
                <a:lnTo>
                  <a:pt x="138176" y="620522"/>
                </a:lnTo>
                <a:lnTo>
                  <a:pt x="270002" y="638429"/>
                </a:lnTo>
                <a:lnTo>
                  <a:pt x="397509" y="654050"/>
                </a:lnTo>
                <a:lnTo>
                  <a:pt x="522985" y="667385"/>
                </a:lnTo>
                <a:lnTo>
                  <a:pt x="644143" y="680847"/>
                </a:lnTo>
                <a:lnTo>
                  <a:pt x="761110" y="689737"/>
                </a:lnTo>
                <a:lnTo>
                  <a:pt x="873759" y="698627"/>
                </a:lnTo>
                <a:lnTo>
                  <a:pt x="984250" y="705358"/>
                </a:lnTo>
                <a:lnTo>
                  <a:pt x="1092707" y="709802"/>
                </a:lnTo>
                <a:lnTo>
                  <a:pt x="1196847" y="712088"/>
                </a:lnTo>
                <a:lnTo>
                  <a:pt x="1296796" y="714375"/>
                </a:lnTo>
                <a:lnTo>
                  <a:pt x="1394586" y="714375"/>
                </a:lnTo>
                <a:lnTo>
                  <a:pt x="1490344" y="712088"/>
                </a:lnTo>
                <a:lnTo>
                  <a:pt x="1583817" y="709802"/>
                </a:lnTo>
                <a:lnTo>
                  <a:pt x="1673097" y="705358"/>
                </a:lnTo>
                <a:lnTo>
                  <a:pt x="1760346" y="698627"/>
                </a:lnTo>
                <a:lnTo>
                  <a:pt x="1843278" y="692023"/>
                </a:lnTo>
                <a:lnTo>
                  <a:pt x="1926081" y="683006"/>
                </a:lnTo>
                <a:lnTo>
                  <a:pt x="2004821" y="671957"/>
                </a:lnTo>
                <a:lnTo>
                  <a:pt x="2083434" y="660781"/>
                </a:lnTo>
                <a:lnTo>
                  <a:pt x="2157856" y="647319"/>
                </a:lnTo>
                <a:lnTo>
                  <a:pt x="2232279" y="633984"/>
                </a:lnTo>
                <a:lnTo>
                  <a:pt x="2302509" y="618363"/>
                </a:lnTo>
                <a:lnTo>
                  <a:pt x="2372614" y="602741"/>
                </a:lnTo>
                <a:lnTo>
                  <a:pt x="2440685" y="584835"/>
                </a:lnTo>
                <a:lnTo>
                  <a:pt x="2506598" y="566927"/>
                </a:lnTo>
                <a:lnTo>
                  <a:pt x="2570353" y="546862"/>
                </a:lnTo>
                <a:lnTo>
                  <a:pt x="2634106" y="526796"/>
                </a:lnTo>
                <a:lnTo>
                  <a:pt x="2755265" y="482091"/>
                </a:lnTo>
                <a:lnTo>
                  <a:pt x="2872231" y="435229"/>
                </a:lnTo>
                <a:lnTo>
                  <a:pt x="2876550" y="433070"/>
                </a:lnTo>
                <a:lnTo>
                  <a:pt x="2876550" y="0"/>
                </a:lnTo>
                <a:lnTo>
                  <a:pt x="2870072" y="0"/>
                </a:lnTo>
              </a:path>
            </a:pathLst>
          </a:custGeom>
          <a:solidFill>
            <a:srgbClr val="F8F9F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 3"/>
          <p:cNvSpPr/>
          <p:nvPr/>
        </p:nvSpPr>
        <p:spPr>
          <a:xfrm>
            <a:off x="2619375" y="731901"/>
            <a:ext cx="5543550" cy="849248"/>
          </a:xfrm>
          <a:custGeom>
            <a:avLst/>
            <a:gdLst>
              <a:gd name="connsiteX0" fmla="*/ 5543550 w 5543550"/>
              <a:gd name="connsiteY0" fmla="*/ 795781 h 849248"/>
              <a:gd name="connsiteX1" fmla="*/ 5543550 w 5543550"/>
              <a:gd name="connsiteY1" fmla="*/ 795781 h 849248"/>
              <a:gd name="connsiteX2" fmla="*/ 5422392 w 5543550"/>
              <a:gd name="connsiteY2" fmla="*/ 780160 h 849248"/>
              <a:gd name="connsiteX3" fmla="*/ 5297043 w 5543550"/>
              <a:gd name="connsiteY3" fmla="*/ 764540 h 849248"/>
              <a:gd name="connsiteX4" fmla="*/ 5035550 w 5543550"/>
              <a:gd name="connsiteY4" fmla="*/ 726693 h 849248"/>
              <a:gd name="connsiteX5" fmla="*/ 4759197 w 5543550"/>
              <a:gd name="connsiteY5" fmla="*/ 679831 h 849248"/>
              <a:gd name="connsiteX6" fmla="*/ 4467986 w 5543550"/>
              <a:gd name="connsiteY6" fmla="*/ 628523 h 849248"/>
              <a:gd name="connsiteX7" fmla="*/ 4159757 w 5543550"/>
              <a:gd name="connsiteY7" fmla="*/ 566165 h 849248"/>
              <a:gd name="connsiteX8" fmla="*/ 3834510 w 5543550"/>
              <a:gd name="connsiteY8" fmla="*/ 497077 h 849248"/>
              <a:gd name="connsiteX9" fmla="*/ 3492372 w 5543550"/>
              <a:gd name="connsiteY9" fmla="*/ 416813 h 849248"/>
              <a:gd name="connsiteX10" fmla="*/ 3131058 w 5543550"/>
              <a:gd name="connsiteY10" fmla="*/ 329818 h 849248"/>
              <a:gd name="connsiteX11" fmla="*/ 2988564 w 5543550"/>
              <a:gd name="connsiteY11" fmla="*/ 296418 h 849248"/>
              <a:gd name="connsiteX12" fmla="*/ 2850388 w 5543550"/>
              <a:gd name="connsiteY12" fmla="*/ 263016 h 849248"/>
              <a:gd name="connsiteX13" fmla="*/ 2716529 w 5543550"/>
              <a:gd name="connsiteY13" fmla="*/ 234060 h 849248"/>
              <a:gd name="connsiteX14" fmla="*/ 2582545 w 5543550"/>
              <a:gd name="connsiteY14" fmla="*/ 204977 h 849248"/>
              <a:gd name="connsiteX15" fmla="*/ 2452878 w 5543550"/>
              <a:gd name="connsiteY15" fmla="*/ 180466 h 849248"/>
              <a:gd name="connsiteX16" fmla="*/ 2327528 w 5543550"/>
              <a:gd name="connsiteY16" fmla="*/ 155956 h 849248"/>
              <a:gd name="connsiteX17" fmla="*/ 2204211 w 5543550"/>
              <a:gd name="connsiteY17" fmla="*/ 133731 h 849248"/>
              <a:gd name="connsiteX18" fmla="*/ 2083053 w 5543550"/>
              <a:gd name="connsiteY18" fmla="*/ 113665 h 849248"/>
              <a:gd name="connsiteX19" fmla="*/ 1966214 w 5543550"/>
              <a:gd name="connsiteY19" fmla="*/ 95757 h 849248"/>
              <a:gd name="connsiteX20" fmla="*/ 1849246 w 5543550"/>
              <a:gd name="connsiteY20" fmla="*/ 80136 h 849248"/>
              <a:gd name="connsiteX21" fmla="*/ 1628266 w 5543550"/>
              <a:gd name="connsiteY21" fmla="*/ 51180 h 849248"/>
              <a:gd name="connsiteX22" fmla="*/ 1417828 w 5543550"/>
              <a:gd name="connsiteY22" fmla="*/ 31115 h 849248"/>
              <a:gd name="connsiteX23" fmla="*/ 1220089 w 5543550"/>
              <a:gd name="connsiteY23" fmla="*/ 15493 h 849248"/>
              <a:gd name="connsiteX24" fmla="*/ 1030859 w 5543550"/>
              <a:gd name="connsiteY24" fmla="*/ 4444 h 849248"/>
              <a:gd name="connsiteX25" fmla="*/ 852423 w 5543550"/>
              <a:gd name="connsiteY25" fmla="*/ 0 h 849248"/>
              <a:gd name="connsiteX26" fmla="*/ 684403 w 5543550"/>
              <a:gd name="connsiteY26" fmla="*/ 0 h 849248"/>
              <a:gd name="connsiteX27" fmla="*/ 527176 w 5543550"/>
              <a:gd name="connsiteY27" fmla="*/ 4444 h 849248"/>
              <a:gd name="connsiteX28" fmla="*/ 380492 w 5543550"/>
              <a:gd name="connsiteY28" fmla="*/ 11048 h 849248"/>
              <a:gd name="connsiteX29" fmla="*/ 244475 w 5543550"/>
              <a:gd name="connsiteY29" fmla="*/ 22225 h 849248"/>
              <a:gd name="connsiteX30" fmla="*/ 116967 w 5543550"/>
              <a:gd name="connsiteY30" fmla="*/ 35559 h 849248"/>
              <a:gd name="connsiteX31" fmla="*/ 0 w 5543550"/>
              <a:gd name="connsiteY31" fmla="*/ 53466 h 849248"/>
              <a:gd name="connsiteX32" fmla="*/ 163702 w 5543550"/>
              <a:gd name="connsiteY32" fmla="*/ 73532 h 849248"/>
              <a:gd name="connsiteX33" fmla="*/ 333755 w 5543550"/>
              <a:gd name="connsiteY33" fmla="*/ 95757 h 849248"/>
              <a:gd name="connsiteX34" fmla="*/ 510158 w 5543550"/>
              <a:gd name="connsiteY34" fmla="*/ 124713 h 849248"/>
              <a:gd name="connsiteX35" fmla="*/ 692911 w 5543550"/>
              <a:gd name="connsiteY35" fmla="*/ 155956 h 849248"/>
              <a:gd name="connsiteX36" fmla="*/ 882141 w 5543550"/>
              <a:gd name="connsiteY36" fmla="*/ 193929 h 849248"/>
              <a:gd name="connsiteX37" fmla="*/ 1077721 w 5543550"/>
              <a:gd name="connsiteY37" fmla="*/ 234060 h 849248"/>
              <a:gd name="connsiteX38" fmla="*/ 1281684 w 5543550"/>
              <a:gd name="connsiteY38" fmla="*/ 278637 h 849248"/>
              <a:gd name="connsiteX39" fmla="*/ 1490090 w 5543550"/>
              <a:gd name="connsiteY39" fmla="*/ 329818 h 849248"/>
              <a:gd name="connsiteX40" fmla="*/ 1866265 w 5543550"/>
              <a:gd name="connsiteY40" fmla="*/ 421259 h 849248"/>
              <a:gd name="connsiteX41" fmla="*/ 2223389 w 5543550"/>
              <a:gd name="connsiteY41" fmla="*/ 501523 h 849248"/>
              <a:gd name="connsiteX42" fmla="*/ 2559177 w 5543550"/>
              <a:gd name="connsiteY42" fmla="*/ 575056 h 849248"/>
              <a:gd name="connsiteX43" fmla="*/ 2722879 w 5543550"/>
              <a:gd name="connsiteY43" fmla="*/ 606298 h 849248"/>
              <a:gd name="connsiteX44" fmla="*/ 2878073 w 5543550"/>
              <a:gd name="connsiteY44" fmla="*/ 637540 h 849248"/>
              <a:gd name="connsiteX45" fmla="*/ 3031109 w 5543550"/>
              <a:gd name="connsiteY45" fmla="*/ 666495 h 849248"/>
              <a:gd name="connsiteX46" fmla="*/ 3179826 w 5543550"/>
              <a:gd name="connsiteY46" fmla="*/ 691006 h 849248"/>
              <a:gd name="connsiteX47" fmla="*/ 3324478 w 5543550"/>
              <a:gd name="connsiteY47" fmla="*/ 715518 h 849248"/>
              <a:gd name="connsiteX48" fmla="*/ 3464686 w 5543550"/>
              <a:gd name="connsiteY48" fmla="*/ 737743 h 849248"/>
              <a:gd name="connsiteX49" fmla="*/ 3600703 w 5543550"/>
              <a:gd name="connsiteY49" fmla="*/ 755649 h 849248"/>
              <a:gd name="connsiteX50" fmla="*/ 3732529 w 5543550"/>
              <a:gd name="connsiteY50" fmla="*/ 773429 h 849248"/>
              <a:gd name="connsiteX51" fmla="*/ 3860038 w 5543550"/>
              <a:gd name="connsiteY51" fmla="*/ 789051 h 849248"/>
              <a:gd name="connsiteX52" fmla="*/ 3985514 w 5543550"/>
              <a:gd name="connsiteY52" fmla="*/ 804671 h 849248"/>
              <a:gd name="connsiteX53" fmla="*/ 4106671 w 5543550"/>
              <a:gd name="connsiteY53" fmla="*/ 815848 h 849248"/>
              <a:gd name="connsiteX54" fmla="*/ 4223511 w 5543550"/>
              <a:gd name="connsiteY54" fmla="*/ 824737 h 849248"/>
              <a:gd name="connsiteX55" fmla="*/ 4336160 w 5543550"/>
              <a:gd name="connsiteY55" fmla="*/ 833627 h 849248"/>
              <a:gd name="connsiteX56" fmla="*/ 4446778 w 5543550"/>
              <a:gd name="connsiteY56" fmla="*/ 840359 h 849248"/>
              <a:gd name="connsiteX57" fmla="*/ 4555108 w 5543550"/>
              <a:gd name="connsiteY57" fmla="*/ 844804 h 849248"/>
              <a:gd name="connsiteX58" fmla="*/ 4659248 w 5543550"/>
              <a:gd name="connsiteY58" fmla="*/ 849248 h 849248"/>
              <a:gd name="connsiteX59" fmla="*/ 4759197 w 5543550"/>
              <a:gd name="connsiteY59" fmla="*/ 849248 h 849248"/>
              <a:gd name="connsiteX60" fmla="*/ 4856988 w 5543550"/>
              <a:gd name="connsiteY60" fmla="*/ 849248 h 849248"/>
              <a:gd name="connsiteX61" fmla="*/ 4952618 w 5543550"/>
              <a:gd name="connsiteY61" fmla="*/ 846962 h 849248"/>
              <a:gd name="connsiteX62" fmla="*/ 5044058 w 5543550"/>
              <a:gd name="connsiteY62" fmla="*/ 844804 h 849248"/>
              <a:gd name="connsiteX63" fmla="*/ 5133340 w 5543550"/>
              <a:gd name="connsiteY63" fmla="*/ 840359 h 849248"/>
              <a:gd name="connsiteX64" fmla="*/ 5220461 w 5543550"/>
              <a:gd name="connsiteY64" fmla="*/ 833627 h 849248"/>
              <a:gd name="connsiteX65" fmla="*/ 5305425 w 5543550"/>
              <a:gd name="connsiteY65" fmla="*/ 824737 h 849248"/>
              <a:gd name="connsiteX66" fmla="*/ 5386196 w 5543550"/>
              <a:gd name="connsiteY66" fmla="*/ 815848 h 849248"/>
              <a:gd name="connsiteX67" fmla="*/ 5466968 w 5543550"/>
              <a:gd name="connsiteY67" fmla="*/ 806957 h 849248"/>
              <a:gd name="connsiteX68" fmla="*/ 5543550 w 5543550"/>
              <a:gd name="connsiteY68" fmla="*/ 795781 h 84924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  <a:cxn ang="68">
                <a:pos x="connsiteX68" y="connsiteY68"/>
              </a:cxn>
            </a:cxnLst>
            <a:rect l="l" t="t" r="r" b="b"/>
            <a:pathLst>
              <a:path w="5543550" h="849248">
                <a:moveTo>
                  <a:pt x="5543550" y="795781"/>
                </a:moveTo>
                <a:lnTo>
                  <a:pt x="5543550" y="795781"/>
                </a:lnTo>
                <a:lnTo>
                  <a:pt x="5422392" y="780160"/>
                </a:lnTo>
                <a:lnTo>
                  <a:pt x="5297043" y="764540"/>
                </a:lnTo>
                <a:lnTo>
                  <a:pt x="5035550" y="726693"/>
                </a:lnTo>
                <a:lnTo>
                  <a:pt x="4759197" y="679831"/>
                </a:lnTo>
                <a:lnTo>
                  <a:pt x="4467986" y="628523"/>
                </a:lnTo>
                <a:lnTo>
                  <a:pt x="4159757" y="566165"/>
                </a:lnTo>
                <a:lnTo>
                  <a:pt x="3834510" y="497077"/>
                </a:lnTo>
                <a:lnTo>
                  <a:pt x="3492372" y="416813"/>
                </a:lnTo>
                <a:lnTo>
                  <a:pt x="3131058" y="329818"/>
                </a:lnTo>
                <a:lnTo>
                  <a:pt x="2988564" y="296418"/>
                </a:lnTo>
                <a:lnTo>
                  <a:pt x="2850388" y="263016"/>
                </a:lnTo>
                <a:lnTo>
                  <a:pt x="2716529" y="234060"/>
                </a:lnTo>
                <a:lnTo>
                  <a:pt x="2582545" y="204977"/>
                </a:lnTo>
                <a:lnTo>
                  <a:pt x="2452878" y="180466"/>
                </a:lnTo>
                <a:lnTo>
                  <a:pt x="2327528" y="155956"/>
                </a:lnTo>
                <a:lnTo>
                  <a:pt x="2204211" y="133731"/>
                </a:lnTo>
                <a:lnTo>
                  <a:pt x="2083053" y="113665"/>
                </a:lnTo>
                <a:lnTo>
                  <a:pt x="1966214" y="95757"/>
                </a:lnTo>
                <a:lnTo>
                  <a:pt x="1849246" y="80136"/>
                </a:lnTo>
                <a:lnTo>
                  <a:pt x="1628266" y="51180"/>
                </a:lnTo>
                <a:lnTo>
                  <a:pt x="1417828" y="31115"/>
                </a:lnTo>
                <a:lnTo>
                  <a:pt x="1220089" y="15493"/>
                </a:lnTo>
                <a:lnTo>
                  <a:pt x="1030859" y="4444"/>
                </a:lnTo>
                <a:lnTo>
                  <a:pt x="852423" y="0"/>
                </a:lnTo>
                <a:lnTo>
                  <a:pt x="684403" y="0"/>
                </a:lnTo>
                <a:lnTo>
                  <a:pt x="527176" y="4444"/>
                </a:lnTo>
                <a:lnTo>
                  <a:pt x="380492" y="11048"/>
                </a:lnTo>
                <a:lnTo>
                  <a:pt x="244475" y="22225"/>
                </a:lnTo>
                <a:lnTo>
                  <a:pt x="116967" y="35559"/>
                </a:lnTo>
                <a:lnTo>
                  <a:pt x="0" y="53466"/>
                </a:lnTo>
                <a:lnTo>
                  <a:pt x="163702" y="73532"/>
                </a:lnTo>
                <a:lnTo>
                  <a:pt x="333755" y="95757"/>
                </a:lnTo>
                <a:lnTo>
                  <a:pt x="510158" y="124713"/>
                </a:lnTo>
                <a:lnTo>
                  <a:pt x="692911" y="155956"/>
                </a:lnTo>
                <a:lnTo>
                  <a:pt x="882141" y="193929"/>
                </a:lnTo>
                <a:lnTo>
                  <a:pt x="1077721" y="234060"/>
                </a:lnTo>
                <a:lnTo>
                  <a:pt x="1281684" y="278637"/>
                </a:lnTo>
                <a:lnTo>
                  <a:pt x="1490090" y="329818"/>
                </a:lnTo>
                <a:lnTo>
                  <a:pt x="1866265" y="421259"/>
                </a:lnTo>
                <a:lnTo>
                  <a:pt x="2223389" y="501523"/>
                </a:lnTo>
                <a:lnTo>
                  <a:pt x="2559177" y="575056"/>
                </a:lnTo>
                <a:lnTo>
                  <a:pt x="2722879" y="606298"/>
                </a:lnTo>
                <a:lnTo>
                  <a:pt x="2878073" y="637540"/>
                </a:lnTo>
                <a:lnTo>
                  <a:pt x="3031109" y="666495"/>
                </a:lnTo>
                <a:lnTo>
                  <a:pt x="3179826" y="691006"/>
                </a:lnTo>
                <a:lnTo>
                  <a:pt x="3324478" y="715518"/>
                </a:lnTo>
                <a:lnTo>
                  <a:pt x="3464686" y="737743"/>
                </a:lnTo>
                <a:lnTo>
                  <a:pt x="3600703" y="755649"/>
                </a:lnTo>
                <a:lnTo>
                  <a:pt x="3732529" y="773429"/>
                </a:lnTo>
                <a:lnTo>
                  <a:pt x="3860038" y="789051"/>
                </a:lnTo>
                <a:lnTo>
                  <a:pt x="3985514" y="804671"/>
                </a:lnTo>
                <a:lnTo>
                  <a:pt x="4106671" y="815848"/>
                </a:lnTo>
                <a:lnTo>
                  <a:pt x="4223511" y="824737"/>
                </a:lnTo>
                <a:lnTo>
                  <a:pt x="4336160" y="833627"/>
                </a:lnTo>
                <a:lnTo>
                  <a:pt x="4446778" y="840359"/>
                </a:lnTo>
                <a:lnTo>
                  <a:pt x="4555108" y="844804"/>
                </a:lnTo>
                <a:lnTo>
                  <a:pt x="4659248" y="849248"/>
                </a:lnTo>
                <a:lnTo>
                  <a:pt x="4759197" y="849248"/>
                </a:lnTo>
                <a:lnTo>
                  <a:pt x="4856988" y="849248"/>
                </a:lnTo>
                <a:lnTo>
                  <a:pt x="4952618" y="846962"/>
                </a:lnTo>
                <a:lnTo>
                  <a:pt x="5044058" y="844804"/>
                </a:lnTo>
                <a:lnTo>
                  <a:pt x="5133340" y="840359"/>
                </a:lnTo>
                <a:lnTo>
                  <a:pt x="5220461" y="833627"/>
                </a:lnTo>
                <a:lnTo>
                  <a:pt x="5305425" y="824737"/>
                </a:lnTo>
                <a:lnTo>
                  <a:pt x="5386196" y="815848"/>
                </a:lnTo>
                <a:lnTo>
                  <a:pt x="5466968" y="806957"/>
                </a:lnTo>
                <a:lnTo>
                  <a:pt x="5543550" y="795781"/>
                </a:lnTo>
              </a:path>
            </a:pathLst>
          </a:custGeom>
          <a:solidFill>
            <a:srgbClr val="F5F7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3"/>
          <p:cNvSpPr/>
          <p:nvPr/>
        </p:nvSpPr>
        <p:spPr>
          <a:xfrm>
            <a:off x="2822575" y="736600"/>
            <a:ext cx="5480050" cy="787400"/>
          </a:xfrm>
          <a:custGeom>
            <a:avLst/>
            <a:gdLst>
              <a:gd name="connsiteX0" fmla="*/ 6350 w 5480050"/>
              <a:gd name="connsiteY0" fmla="*/ 84455 h 787400"/>
              <a:gd name="connsiteX1" fmla="*/ 6350 w 5480050"/>
              <a:gd name="connsiteY1" fmla="*/ 84455 h 787400"/>
              <a:gd name="connsiteX2" fmla="*/ 25526 w 5480050"/>
              <a:gd name="connsiteY2" fmla="*/ 80010 h 787400"/>
              <a:gd name="connsiteX3" fmla="*/ 82930 w 5480050"/>
              <a:gd name="connsiteY3" fmla="*/ 68833 h 787400"/>
              <a:gd name="connsiteX4" fmla="*/ 180720 w 5480050"/>
              <a:gd name="connsiteY4" fmla="*/ 53212 h 787400"/>
              <a:gd name="connsiteX5" fmla="*/ 244475 w 5480050"/>
              <a:gd name="connsiteY5" fmla="*/ 44323 h 787400"/>
              <a:gd name="connsiteX6" fmla="*/ 318770 w 5480050"/>
              <a:gd name="connsiteY6" fmla="*/ 35433 h 787400"/>
              <a:gd name="connsiteX7" fmla="*/ 401701 w 5480050"/>
              <a:gd name="connsiteY7" fmla="*/ 28701 h 787400"/>
              <a:gd name="connsiteX8" fmla="*/ 497332 w 5480050"/>
              <a:gd name="connsiteY8" fmla="*/ 21970 h 787400"/>
              <a:gd name="connsiteX9" fmla="*/ 601598 w 5480050"/>
              <a:gd name="connsiteY9" fmla="*/ 15240 h 787400"/>
              <a:gd name="connsiteX10" fmla="*/ 718439 w 5480050"/>
              <a:gd name="connsiteY10" fmla="*/ 10794 h 787400"/>
              <a:gd name="connsiteX11" fmla="*/ 845946 w 5480050"/>
              <a:gd name="connsiteY11" fmla="*/ 8636 h 787400"/>
              <a:gd name="connsiteX12" fmla="*/ 984122 w 5480050"/>
              <a:gd name="connsiteY12" fmla="*/ 6350 h 787400"/>
              <a:gd name="connsiteX13" fmla="*/ 1132966 w 5480050"/>
              <a:gd name="connsiteY13" fmla="*/ 8636 h 787400"/>
              <a:gd name="connsiteX14" fmla="*/ 1292352 w 5480050"/>
              <a:gd name="connsiteY14" fmla="*/ 13080 h 787400"/>
              <a:gd name="connsiteX15" fmla="*/ 1464564 w 5480050"/>
              <a:gd name="connsiteY15" fmla="*/ 21970 h 787400"/>
              <a:gd name="connsiteX16" fmla="*/ 1647444 w 5480050"/>
              <a:gd name="connsiteY16" fmla="*/ 33147 h 787400"/>
              <a:gd name="connsiteX17" fmla="*/ 1840865 w 5480050"/>
              <a:gd name="connsiteY17" fmla="*/ 51054 h 787400"/>
              <a:gd name="connsiteX18" fmla="*/ 2046985 w 5480050"/>
              <a:gd name="connsiteY18" fmla="*/ 71119 h 787400"/>
              <a:gd name="connsiteX19" fmla="*/ 2265934 w 5480050"/>
              <a:gd name="connsiteY19" fmla="*/ 95630 h 787400"/>
              <a:gd name="connsiteX20" fmla="*/ 2495550 w 5480050"/>
              <a:gd name="connsiteY20" fmla="*/ 124713 h 787400"/>
              <a:gd name="connsiteX21" fmla="*/ 2737865 w 5480050"/>
              <a:gd name="connsiteY21" fmla="*/ 160400 h 787400"/>
              <a:gd name="connsiteX22" fmla="*/ 2990850 w 5480050"/>
              <a:gd name="connsiteY22" fmla="*/ 200533 h 787400"/>
              <a:gd name="connsiteX23" fmla="*/ 3256534 w 5480050"/>
              <a:gd name="connsiteY23" fmla="*/ 247522 h 787400"/>
              <a:gd name="connsiteX24" fmla="*/ 3535045 w 5480050"/>
              <a:gd name="connsiteY24" fmla="*/ 303275 h 787400"/>
              <a:gd name="connsiteX25" fmla="*/ 3826256 w 5480050"/>
              <a:gd name="connsiteY25" fmla="*/ 363600 h 787400"/>
              <a:gd name="connsiteX26" fmla="*/ 4130293 w 5480050"/>
              <a:gd name="connsiteY26" fmla="*/ 430530 h 787400"/>
              <a:gd name="connsiteX27" fmla="*/ 4447031 w 5480050"/>
              <a:gd name="connsiteY27" fmla="*/ 506475 h 787400"/>
              <a:gd name="connsiteX28" fmla="*/ 4776469 w 5480050"/>
              <a:gd name="connsiteY28" fmla="*/ 589025 h 787400"/>
              <a:gd name="connsiteX29" fmla="*/ 5118734 w 5480050"/>
              <a:gd name="connsiteY29" fmla="*/ 680592 h 787400"/>
              <a:gd name="connsiteX30" fmla="*/ 5473700 w 5480050"/>
              <a:gd name="connsiteY30" fmla="*/ 781050 h 787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</a:cxnLst>
            <a:rect l="l" t="t" r="r" b="b"/>
            <a:pathLst>
              <a:path w="5480050" h="787400">
                <a:moveTo>
                  <a:pt x="6350" y="84455"/>
                </a:moveTo>
                <a:lnTo>
                  <a:pt x="6350" y="84455"/>
                </a:lnTo>
                <a:lnTo>
                  <a:pt x="25526" y="80010"/>
                </a:lnTo>
                <a:lnTo>
                  <a:pt x="82930" y="68833"/>
                </a:lnTo>
                <a:lnTo>
                  <a:pt x="180720" y="53212"/>
                </a:lnTo>
                <a:lnTo>
                  <a:pt x="244475" y="44323"/>
                </a:lnTo>
                <a:lnTo>
                  <a:pt x="318770" y="35433"/>
                </a:lnTo>
                <a:lnTo>
                  <a:pt x="401701" y="28701"/>
                </a:lnTo>
                <a:lnTo>
                  <a:pt x="497332" y="21970"/>
                </a:lnTo>
                <a:lnTo>
                  <a:pt x="601598" y="15240"/>
                </a:lnTo>
                <a:lnTo>
                  <a:pt x="718439" y="10794"/>
                </a:lnTo>
                <a:lnTo>
                  <a:pt x="845946" y="8636"/>
                </a:lnTo>
                <a:lnTo>
                  <a:pt x="984122" y="6350"/>
                </a:lnTo>
                <a:lnTo>
                  <a:pt x="1132966" y="8636"/>
                </a:lnTo>
                <a:lnTo>
                  <a:pt x="1292352" y="13080"/>
                </a:lnTo>
                <a:lnTo>
                  <a:pt x="1464564" y="21970"/>
                </a:lnTo>
                <a:lnTo>
                  <a:pt x="1647444" y="33147"/>
                </a:lnTo>
                <a:lnTo>
                  <a:pt x="1840865" y="51054"/>
                </a:lnTo>
                <a:lnTo>
                  <a:pt x="2046985" y="71119"/>
                </a:lnTo>
                <a:lnTo>
                  <a:pt x="2265934" y="95630"/>
                </a:lnTo>
                <a:lnTo>
                  <a:pt x="2495550" y="124713"/>
                </a:lnTo>
                <a:lnTo>
                  <a:pt x="2737865" y="160400"/>
                </a:lnTo>
                <a:lnTo>
                  <a:pt x="2990850" y="200533"/>
                </a:lnTo>
                <a:lnTo>
                  <a:pt x="3256534" y="247522"/>
                </a:lnTo>
                <a:lnTo>
                  <a:pt x="3535045" y="303275"/>
                </a:lnTo>
                <a:lnTo>
                  <a:pt x="3826256" y="363600"/>
                </a:lnTo>
                <a:lnTo>
                  <a:pt x="4130293" y="430530"/>
                </a:lnTo>
                <a:lnTo>
                  <a:pt x="4447031" y="506475"/>
                </a:lnTo>
                <a:lnTo>
                  <a:pt x="4776469" y="589025"/>
                </a:lnTo>
                <a:lnTo>
                  <a:pt x="5118734" y="680592"/>
                </a:lnTo>
                <a:lnTo>
                  <a:pt x="5473700" y="781050"/>
                </a:lnTo>
              </a:path>
            </a:pathLst>
          </a:custGeom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Freeform 3"/>
          <p:cNvSpPr/>
          <p:nvPr/>
        </p:nvSpPr>
        <p:spPr>
          <a:xfrm>
            <a:off x="5602351" y="723900"/>
            <a:ext cx="3321050" cy="663575"/>
          </a:xfrm>
          <a:custGeom>
            <a:avLst/>
            <a:gdLst>
              <a:gd name="connsiteX0" fmla="*/ 6350 w 3321050"/>
              <a:gd name="connsiteY0" fmla="*/ 657225 h 663575"/>
              <a:gd name="connsiteX1" fmla="*/ 6350 w 3321050"/>
              <a:gd name="connsiteY1" fmla="*/ 657225 h 663575"/>
              <a:gd name="connsiteX2" fmla="*/ 101980 w 3321050"/>
              <a:gd name="connsiteY2" fmla="*/ 630427 h 663575"/>
              <a:gd name="connsiteX3" fmla="*/ 363473 w 3321050"/>
              <a:gd name="connsiteY3" fmla="*/ 561339 h 663575"/>
              <a:gd name="connsiteX4" fmla="*/ 544195 w 3321050"/>
              <a:gd name="connsiteY4" fmla="*/ 514603 h 663575"/>
              <a:gd name="connsiteX5" fmla="*/ 752602 w 3321050"/>
              <a:gd name="connsiteY5" fmla="*/ 463296 h 663575"/>
              <a:gd name="connsiteX6" fmla="*/ 984377 w 3321050"/>
              <a:gd name="connsiteY6" fmla="*/ 407542 h 663575"/>
              <a:gd name="connsiteX7" fmla="*/ 1233042 w 3321050"/>
              <a:gd name="connsiteY7" fmla="*/ 347344 h 663575"/>
              <a:gd name="connsiteX8" fmla="*/ 1496694 w 3321050"/>
              <a:gd name="connsiteY8" fmla="*/ 289433 h 663575"/>
              <a:gd name="connsiteX9" fmla="*/ 1766823 w 3321050"/>
              <a:gd name="connsiteY9" fmla="*/ 231521 h 663575"/>
              <a:gd name="connsiteX10" fmla="*/ 2043176 w 3321050"/>
              <a:gd name="connsiteY10" fmla="*/ 177927 h 663575"/>
              <a:gd name="connsiteX11" fmla="*/ 2317495 w 3321050"/>
              <a:gd name="connsiteY11" fmla="*/ 126746 h 663575"/>
              <a:gd name="connsiteX12" fmla="*/ 2453513 w 3321050"/>
              <a:gd name="connsiteY12" fmla="*/ 104394 h 663575"/>
              <a:gd name="connsiteX13" fmla="*/ 2585339 w 3321050"/>
              <a:gd name="connsiteY13" fmla="*/ 82169 h 663575"/>
              <a:gd name="connsiteX14" fmla="*/ 2717165 w 3321050"/>
              <a:gd name="connsiteY14" fmla="*/ 64262 h 663575"/>
              <a:gd name="connsiteX15" fmla="*/ 2844800 w 3321050"/>
              <a:gd name="connsiteY15" fmla="*/ 46481 h 663575"/>
              <a:gd name="connsiteX16" fmla="*/ 2970148 w 3321050"/>
              <a:gd name="connsiteY16" fmla="*/ 33147 h 663575"/>
              <a:gd name="connsiteX17" fmla="*/ 3089275 w 3321050"/>
              <a:gd name="connsiteY17" fmla="*/ 21970 h 663575"/>
              <a:gd name="connsiteX18" fmla="*/ 3204082 w 3321050"/>
              <a:gd name="connsiteY18" fmla="*/ 13080 h 663575"/>
              <a:gd name="connsiteX19" fmla="*/ 3314700 w 3321050"/>
              <a:gd name="connsiteY19" fmla="*/ 6350 h 6635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</a:cxnLst>
            <a:rect l="l" t="t" r="r" b="b"/>
            <a:pathLst>
              <a:path w="3321050" h="663575">
                <a:moveTo>
                  <a:pt x="6350" y="657225"/>
                </a:moveTo>
                <a:lnTo>
                  <a:pt x="6350" y="657225"/>
                </a:lnTo>
                <a:lnTo>
                  <a:pt x="101980" y="630427"/>
                </a:lnTo>
                <a:lnTo>
                  <a:pt x="363473" y="561339"/>
                </a:lnTo>
                <a:lnTo>
                  <a:pt x="544195" y="514603"/>
                </a:lnTo>
                <a:lnTo>
                  <a:pt x="752602" y="463296"/>
                </a:lnTo>
                <a:lnTo>
                  <a:pt x="984377" y="407542"/>
                </a:lnTo>
                <a:lnTo>
                  <a:pt x="1233042" y="347344"/>
                </a:lnTo>
                <a:lnTo>
                  <a:pt x="1496694" y="289433"/>
                </a:lnTo>
                <a:lnTo>
                  <a:pt x="1766823" y="231521"/>
                </a:lnTo>
                <a:lnTo>
                  <a:pt x="2043176" y="177927"/>
                </a:lnTo>
                <a:lnTo>
                  <a:pt x="2317495" y="126746"/>
                </a:lnTo>
                <a:lnTo>
                  <a:pt x="2453513" y="104394"/>
                </a:lnTo>
                <a:lnTo>
                  <a:pt x="2585339" y="82169"/>
                </a:lnTo>
                <a:lnTo>
                  <a:pt x="2717165" y="64262"/>
                </a:lnTo>
                <a:lnTo>
                  <a:pt x="2844800" y="46481"/>
                </a:lnTo>
                <a:lnTo>
                  <a:pt x="2970148" y="33147"/>
                </a:lnTo>
                <a:lnTo>
                  <a:pt x="3089275" y="21970"/>
                </a:lnTo>
                <a:lnTo>
                  <a:pt x="3204082" y="13080"/>
                </a:lnTo>
                <a:lnTo>
                  <a:pt x="3314700" y="6350"/>
                </a:lnTo>
              </a:path>
            </a:pathLst>
          </a:custGeom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/>
        </p:nvSpPr>
        <p:spPr>
          <a:xfrm>
            <a:off x="211137" y="714375"/>
            <a:ext cx="8723312" cy="1330325"/>
          </a:xfrm>
          <a:custGeom>
            <a:avLst/>
            <a:gdLst>
              <a:gd name="connsiteX0" fmla="*/ 8718994 w 8723312"/>
              <a:gd name="connsiteY0" fmla="*/ 571372 h 1330325"/>
              <a:gd name="connsiteX1" fmla="*/ 8718994 w 8723312"/>
              <a:gd name="connsiteY1" fmla="*/ 571372 h 1330325"/>
              <a:gd name="connsiteX2" fmla="*/ 8638222 w 8723312"/>
              <a:gd name="connsiteY2" fmla="*/ 604900 h 1330325"/>
              <a:gd name="connsiteX3" fmla="*/ 8557323 w 8723312"/>
              <a:gd name="connsiteY3" fmla="*/ 636142 h 1330325"/>
              <a:gd name="connsiteX4" fmla="*/ 8472106 w 8723312"/>
              <a:gd name="connsiteY4" fmla="*/ 665099 h 1330325"/>
              <a:gd name="connsiteX5" fmla="*/ 8384857 w 8723312"/>
              <a:gd name="connsiteY5" fmla="*/ 691896 h 1330325"/>
              <a:gd name="connsiteX6" fmla="*/ 8295449 w 8723312"/>
              <a:gd name="connsiteY6" fmla="*/ 718692 h 1330325"/>
              <a:gd name="connsiteX7" fmla="*/ 8201850 w 8723312"/>
              <a:gd name="connsiteY7" fmla="*/ 743330 h 1330325"/>
              <a:gd name="connsiteX8" fmla="*/ 8105965 w 8723312"/>
              <a:gd name="connsiteY8" fmla="*/ 763397 h 1330325"/>
              <a:gd name="connsiteX9" fmla="*/ 8005889 w 8723312"/>
              <a:gd name="connsiteY9" fmla="*/ 783463 h 1330325"/>
              <a:gd name="connsiteX10" fmla="*/ 7901622 w 8723312"/>
              <a:gd name="connsiteY10" fmla="*/ 801369 h 1330325"/>
              <a:gd name="connsiteX11" fmla="*/ 7793037 w 8723312"/>
              <a:gd name="connsiteY11" fmla="*/ 814705 h 1330325"/>
              <a:gd name="connsiteX12" fmla="*/ 7680261 w 8723312"/>
              <a:gd name="connsiteY12" fmla="*/ 828166 h 1330325"/>
              <a:gd name="connsiteX13" fmla="*/ 7563167 w 8723312"/>
              <a:gd name="connsiteY13" fmla="*/ 837057 h 1330325"/>
              <a:gd name="connsiteX14" fmla="*/ 7441882 w 8723312"/>
              <a:gd name="connsiteY14" fmla="*/ 845947 h 1330325"/>
              <a:gd name="connsiteX15" fmla="*/ 7314120 w 8723312"/>
              <a:gd name="connsiteY15" fmla="*/ 850391 h 1330325"/>
              <a:gd name="connsiteX16" fmla="*/ 7182167 w 8723312"/>
              <a:gd name="connsiteY16" fmla="*/ 850391 h 1330325"/>
              <a:gd name="connsiteX17" fmla="*/ 7043737 w 8723312"/>
              <a:gd name="connsiteY17" fmla="*/ 848233 h 1330325"/>
              <a:gd name="connsiteX18" fmla="*/ 6899084 w 8723312"/>
              <a:gd name="connsiteY18" fmla="*/ 843788 h 1330325"/>
              <a:gd name="connsiteX19" fmla="*/ 6749986 w 8723312"/>
              <a:gd name="connsiteY19" fmla="*/ 837057 h 1330325"/>
              <a:gd name="connsiteX20" fmla="*/ 6594665 w 8723312"/>
              <a:gd name="connsiteY20" fmla="*/ 825880 h 1330325"/>
              <a:gd name="connsiteX21" fmla="*/ 6430708 w 8723312"/>
              <a:gd name="connsiteY21" fmla="*/ 810260 h 1330325"/>
              <a:gd name="connsiteX22" fmla="*/ 6260401 w 8723312"/>
              <a:gd name="connsiteY22" fmla="*/ 792352 h 1330325"/>
              <a:gd name="connsiteX23" fmla="*/ 6083744 w 8723312"/>
              <a:gd name="connsiteY23" fmla="*/ 770127 h 1330325"/>
              <a:gd name="connsiteX24" fmla="*/ 5900737 w 8723312"/>
              <a:gd name="connsiteY24" fmla="*/ 745489 h 1330325"/>
              <a:gd name="connsiteX25" fmla="*/ 5709094 w 8723312"/>
              <a:gd name="connsiteY25" fmla="*/ 716533 h 1330325"/>
              <a:gd name="connsiteX26" fmla="*/ 5509069 w 8723312"/>
              <a:gd name="connsiteY26" fmla="*/ 683005 h 1330325"/>
              <a:gd name="connsiteX27" fmla="*/ 5302567 w 8723312"/>
              <a:gd name="connsiteY27" fmla="*/ 645033 h 1330325"/>
              <a:gd name="connsiteX28" fmla="*/ 5085397 w 8723312"/>
              <a:gd name="connsiteY28" fmla="*/ 602614 h 1330325"/>
              <a:gd name="connsiteX29" fmla="*/ 4861877 w 8723312"/>
              <a:gd name="connsiteY29" fmla="*/ 558038 h 1330325"/>
              <a:gd name="connsiteX30" fmla="*/ 4627689 w 8723312"/>
              <a:gd name="connsiteY30" fmla="*/ 506730 h 1330325"/>
              <a:gd name="connsiteX31" fmla="*/ 4387151 w 8723312"/>
              <a:gd name="connsiteY31" fmla="*/ 453136 h 1330325"/>
              <a:gd name="connsiteX32" fmla="*/ 4136072 w 8723312"/>
              <a:gd name="connsiteY32" fmla="*/ 395097 h 1330325"/>
              <a:gd name="connsiteX33" fmla="*/ 3874198 w 8723312"/>
              <a:gd name="connsiteY33" fmla="*/ 330327 h 1330325"/>
              <a:gd name="connsiteX34" fmla="*/ 3614483 w 8723312"/>
              <a:gd name="connsiteY34" fmla="*/ 267842 h 1330325"/>
              <a:gd name="connsiteX35" fmla="*/ 3363277 w 8723312"/>
              <a:gd name="connsiteY35" fmla="*/ 214249 h 1330325"/>
              <a:gd name="connsiteX36" fmla="*/ 3122739 w 8723312"/>
              <a:gd name="connsiteY36" fmla="*/ 165227 h 1330325"/>
              <a:gd name="connsiteX37" fmla="*/ 2892869 w 8723312"/>
              <a:gd name="connsiteY37" fmla="*/ 124967 h 1330325"/>
              <a:gd name="connsiteX38" fmla="*/ 2673667 w 8723312"/>
              <a:gd name="connsiteY38" fmla="*/ 91566 h 1330325"/>
              <a:gd name="connsiteX39" fmla="*/ 2462847 w 8723312"/>
              <a:gd name="connsiteY39" fmla="*/ 62483 h 1330325"/>
              <a:gd name="connsiteX40" fmla="*/ 2262822 w 8723312"/>
              <a:gd name="connsiteY40" fmla="*/ 40131 h 1330325"/>
              <a:gd name="connsiteX41" fmla="*/ 2073338 w 8723312"/>
              <a:gd name="connsiteY41" fmla="*/ 22351 h 1330325"/>
              <a:gd name="connsiteX42" fmla="*/ 1890204 w 8723312"/>
              <a:gd name="connsiteY42" fmla="*/ 11176 h 1330325"/>
              <a:gd name="connsiteX43" fmla="*/ 1720024 w 8723312"/>
              <a:gd name="connsiteY43" fmla="*/ 2286 h 1330325"/>
              <a:gd name="connsiteX44" fmla="*/ 1556067 w 8723312"/>
              <a:gd name="connsiteY44" fmla="*/ 0 h 1330325"/>
              <a:gd name="connsiteX45" fmla="*/ 1402778 w 8723312"/>
              <a:gd name="connsiteY45" fmla="*/ 0 h 1330325"/>
              <a:gd name="connsiteX46" fmla="*/ 1257998 w 8723312"/>
              <a:gd name="connsiteY46" fmla="*/ 4444 h 1330325"/>
              <a:gd name="connsiteX47" fmla="*/ 1121854 w 8723312"/>
              <a:gd name="connsiteY47" fmla="*/ 11176 h 1330325"/>
              <a:gd name="connsiteX48" fmla="*/ 994092 w 8723312"/>
              <a:gd name="connsiteY48" fmla="*/ 22351 h 1330325"/>
              <a:gd name="connsiteX49" fmla="*/ 874890 w 8723312"/>
              <a:gd name="connsiteY49" fmla="*/ 33527 h 1330325"/>
              <a:gd name="connsiteX50" fmla="*/ 762063 w 8723312"/>
              <a:gd name="connsiteY50" fmla="*/ 49148 h 1330325"/>
              <a:gd name="connsiteX51" fmla="*/ 659891 w 8723312"/>
              <a:gd name="connsiteY51" fmla="*/ 64769 h 1330325"/>
              <a:gd name="connsiteX52" fmla="*/ 564095 w 8723312"/>
              <a:gd name="connsiteY52" fmla="*/ 82550 h 1330325"/>
              <a:gd name="connsiteX53" fmla="*/ 478955 w 8723312"/>
              <a:gd name="connsiteY53" fmla="*/ 102616 h 1330325"/>
              <a:gd name="connsiteX54" fmla="*/ 398068 w 8723312"/>
              <a:gd name="connsiteY54" fmla="*/ 120522 h 1330325"/>
              <a:gd name="connsiteX55" fmla="*/ 327812 w 8723312"/>
              <a:gd name="connsiteY55" fmla="*/ 140588 h 1330325"/>
              <a:gd name="connsiteX56" fmla="*/ 263956 w 8723312"/>
              <a:gd name="connsiteY56" fmla="*/ 160655 h 1330325"/>
              <a:gd name="connsiteX57" fmla="*/ 206476 w 8723312"/>
              <a:gd name="connsiteY57" fmla="*/ 178561 h 1330325"/>
              <a:gd name="connsiteX58" fmla="*/ 157518 w 8723312"/>
              <a:gd name="connsiteY58" fmla="*/ 196469 h 1330325"/>
              <a:gd name="connsiteX59" fmla="*/ 114947 w 8723312"/>
              <a:gd name="connsiteY59" fmla="*/ 214249 h 1330325"/>
              <a:gd name="connsiteX60" fmla="*/ 51092 w 8723312"/>
              <a:gd name="connsiteY60" fmla="*/ 241046 h 1330325"/>
              <a:gd name="connsiteX61" fmla="*/ 12776 w 8723312"/>
              <a:gd name="connsiteY61" fmla="*/ 261111 h 1330325"/>
              <a:gd name="connsiteX62" fmla="*/ 0 w 8723312"/>
              <a:gd name="connsiteY62" fmla="*/ 267842 h 1330325"/>
              <a:gd name="connsiteX63" fmla="*/ 0 w 8723312"/>
              <a:gd name="connsiteY63" fmla="*/ 1330325 h 1330325"/>
              <a:gd name="connsiteX64" fmla="*/ 8718994 w 8723312"/>
              <a:gd name="connsiteY64" fmla="*/ 1330325 h 1330325"/>
              <a:gd name="connsiteX65" fmla="*/ 8723312 w 8723312"/>
              <a:gd name="connsiteY65" fmla="*/ 1323594 h 1330325"/>
              <a:gd name="connsiteX66" fmla="*/ 8723312 w 8723312"/>
              <a:gd name="connsiteY66" fmla="*/ 569213 h 1330325"/>
              <a:gd name="connsiteX67" fmla="*/ 8718994 w 8723312"/>
              <a:gd name="connsiteY67" fmla="*/ 571372 h 133032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</a:cxnLst>
            <a:rect l="l" t="t" r="r" b="b"/>
            <a:pathLst>
              <a:path w="8723312" h="1330325">
                <a:moveTo>
                  <a:pt x="8718994" y="571372"/>
                </a:moveTo>
                <a:lnTo>
                  <a:pt x="8718994" y="571372"/>
                </a:lnTo>
                <a:lnTo>
                  <a:pt x="8638222" y="604900"/>
                </a:lnTo>
                <a:lnTo>
                  <a:pt x="8557323" y="636142"/>
                </a:lnTo>
                <a:lnTo>
                  <a:pt x="8472106" y="665099"/>
                </a:lnTo>
                <a:lnTo>
                  <a:pt x="8384857" y="691896"/>
                </a:lnTo>
                <a:lnTo>
                  <a:pt x="8295449" y="718692"/>
                </a:lnTo>
                <a:lnTo>
                  <a:pt x="8201850" y="743330"/>
                </a:lnTo>
                <a:lnTo>
                  <a:pt x="8105965" y="763397"/>
                </a:lnTo>
                <a:lnTo>
                  <a:pt x="8005889" y="783463"/>
                </a:lnTo>
                <a:lnTo>
                  <a:pt x="7901622" y="801369"/>
                </a:lnTo>
                <a:lnTo>
                  <a:pt x="7793037" y="814705"/>
                </a:lnTo>
                <a:lnTo>
                  <a:pt x="7680261" y="828166"/>
                </a:lnTo>
                <a:lnTo>
                  <a:pt x="7563167" y="837057"/>
                </a:lnTo>
                <a:lnTo>
                  <a:pt x="7441882" y="845947"/>
                </a:lnTo>
                <a:lnTo>
                  <a:pt x="7314120" y="850391"/>
                </a:lnTo>
                <a:lnTo>
                  <a:pt x="7182167" y="850391"/>
                </a:lnTo>
                <a:lnTo>
                  <a:pt x="7043737" y="848233"/>
                </a:lnTo>
                <a:lnTo>
                  <a:pt x="6899084" y="843788"/>
                </a:lnTo>
                <a:lnTo>
                  <a:pt x="6749986" y="837057"/>
                </a:lnTo>
                <a:lnTo>
                  <a:pt x="6594665" y="825880"/>
                </a:lnTo>
                <a:lnTo>
                  <a:pt x="6430708" y="810260"/>
                </a:lnTo>
                <a:lnTo>
                  <a:pt x="6260401" y="792352"/>
                </a:lnTo>
                <a:lnTo>
                  <a:pt x="6083744" y="770127"/>
                </a:lnTo>
                <a:lnTo>
                  <a:pt x="5900737" y="745489"/>
                </a:lnTo>
                <a:lnTo>
                  <a:pt x="5709094" y="716533"/>
                </a:lnTo>
                <a:lnTo>
                  <a:pt x="5509069" y="683005"/>
                </a:lnTo>
                <a:lnTo>
                  <a:pt x="5302567" y="645033"/>
                </a:lnTo>
                <a:lnTo>
                  <a:pt x="5085397" y="602614"/>
                </a:lnTo>
                <a:lnTo>
                  <a:pt x="4861877" y="558038"/>
                </a:lnTo>
                <a:lnTo>
                  <a:pt x="4627689" y="506730"/>
                </a:lnTo>
                <a:lnTo>
                  <a:pt x="4387151" y="453136"/>
                </a:lnTo>
                <a:lnTo>
                  <a:pt x="4136072" y="395097"/>
                </a:lnTo>
                <a:lnTo>
                  <a:pt x="3874198" y="330327"/>
                </a:lnTo>
                <a:lnTo>
                  <a:pt x="3614483" y="267842"/>
                </a:lnTo>
                <a:lnTo>
                  <a:pt x="3363277" y="214249"/>
                </a:lnTo>
                <a:lnTo>
                  <a:pt x="3122739" y="165227"/>
                </a:lnTo>
                <a:lnTo>
                  <a:pt x="2892869" y="124967"/>
                </a:lnTo>
                <a:lnTo>
                  <a:pt x="2673667" y="91566"/>
                </a:lnTo>
                <a:lnTo>
                  <a:pt x="2462847" y="62483"/>
                </a:lnTo>
                <a:lnTo>
                  <a:pt x="2262822" y="40131"/>
                </a:lnTo>
                <a:lnTo>
                  <a:pt x="2073338" y="22351"/>
                </a:lnTo>
                <a:lnTo>
                  <a:pt x="1890204" y="11176"/>
                </a:lnTo>
                <a:lnTo>
                  <a:pt x="1720024" y="2286"/>
                </a:lnTo>
                <a:lnTo>
                  <a:pt x="1556067" y="0"/>
                </a:lnTo>
                <a:lnTo>
                  <a:pt x="1402778" y="0"/>
                </a:lnTo>
                <a:lnTo>
                  <a:pt x="1257998" y="4444"/>
                </a:lnTo>
                <a:lnTo>
                  <a:pt x="1121854" y="11176"/>
                </a:lnTo>
                <a:lnTo>
                  <a:pt x="994092" y="22351"/>
                </a:lnTo>
                <a:lnTo>
                  <a:pt x="874890" y="33527"/>
                </a:lnTo>
                <a:lnTo>
                  <a:pt x="762063" y="49148"/>
                </a:lnTo>
                <a:lnTo>
                  <a:pt x="659891" y="64769"/>
                </a:lnTo>
                <a:lnTo>
                  <a:pt x="564095" y="82550"/>
                </a:lnTo>
                <a:lnTo>
                  <a:pt x="478955" y="102616"/>
                </a:lnTo>
                <a:lnTo>
                  <a:pt x="398068" y="120522"/>
                </a:lnTo>
                <a:lnTo>
                  <a:pt x="327812" y="140588"/>
                </a:lnTo>
                <a:lnTo>
                  <a:pt x="263956" y="160655"/>
                </a:lnTo>
                <a:lnTo>
                  <a:pt x="206476" y="178561"/>
                </a:lnTo>
                <a:lnTo>
                  <a:pt x="157518" y="196469"/>
                </a:lnTo>
                <a:lnTo>
                  <a:pt x="114947" y="214249"/>
                </a:lnTo>
                <a:lnTo>
                  <a:pt x="51092" y="241046"/>
                </a:lnTo>
                <a:lnTo>
                  <a:pt x="12776" y="261111"/>
                </a:lnTo>
                <a:lnTo>
                  <a:pt x="0" y="267842"/>
                </a:lnTo>
                <a:lnTo>
                  <a:pt x="0" y="1330325"/>
                </a:lnTo>
                <a:lnTo>
                  <a:pt x="8718994" y="1330325"/>
                </a:lnTo>
                <a:lnTo>
                  <a:pt x="8723312" y="1323594"/>
                </a:lnTo>
                <a:lnTo>
                  <a:pt x="8723312" y="569213"/>
                </a:lnTo>
                <a:lnTo>
                  <a:pt x="8718994" y="571372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900" y="215900"/>
            <a:ext cx="8724900" cy="14478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4622800" y="495300"/>
            <a:ext cx="3771900" cy="495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900"/>
              </a:lnSpc>
              <a:tabLst/>
            </a:pPr>
            <a:r>
              <a:rPr lang="en-US" altLang="zh-CN" sz="3995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Marco</a:t>
            </a:r>
            <a:r>
              <a:rPr lang="en-US" altLang="zh-CN" sz="39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995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normativo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190500" y="1244600"/>
            <a:ext cx="3251200" cy="203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600"/>
              </a:lnSpc>
              <a:tabLst/>
            </a:pPr>
            <a:r>
              <a:rPr lang="en-US" altLang="zh-CN" sz="1403" dirty="0" smtClean="0">
                <a:solidFill>
                  <a:srgbClr val="98C723"/>
                </a:solidFill>
                <a:latin typeface="Wingdings" pitchFamily="18" charset="0"/>
                <a:cs typeface="Wingdings" pitchFamily="18" charset="0"/>
              </a:rPr>
              <a:t>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Ley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Educación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Nacional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N°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26.206/06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190500" y="1549400"/>
            <a:ext cx="8699500" cy="596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400"/>
              </a:lnSpc>
              <a:tabLst/>
            </a:pP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Artículo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76,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94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y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95.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Establece:quela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educación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y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el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conocimiento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son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un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bien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público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y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un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derecho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personal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y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social</a:t>
            </a:r>
          </a:p>
          <a:p>
            <a:pPr>
              <a:lnSpc>
                <a:spcPts val="1600"/>
              </a:lnSpc>
              <a:tabLst/>
            </a:pPr>
            <a:r>
              <a:rPr lang="en-US" altLang="zh-CN" sz="1406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garantizado</a:t>
            </a:r>
            <a:r>
              <a:rPr lang="en-US" altLang="zh-CN" sz="140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6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por</a:t>
            </a:r>
            <a:r>
              <a:rPr lang="en-US" altLang="zh-CN" sz="140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6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el</a:t>
            </a:r>
            <a:r>
              <a:rPr lang="en-US" altLang="zh-CN" sz="140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6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Estado;</a:t>
            </a:r>
            <a:r>
              <a:rPr lang="en-US" altLang="zh-CN" sz="140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6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quees</a:t>
            </a:r>
            <a:r>
              <a:rPr lang="en-US" altLang="zh-CN" sz="140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6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responsabilidad</a:t>
            </a:r>
            <a:r>
              <a:rPr lang="en-US" altLang="zh-CN" sz="140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6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del</a:t>
            </a:r>
            <a:r>
              <a:rPr lang="en-US" altLang="zh-CN" sz="140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6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ministerio</a:t>
            </a:r>
            <a:r>
              <a:rPr lang="en-US" altLang="zh-CN" sz="140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6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nacional</a:t>
            </a:r>
            <a:r>
              <a:rPr lang="en-US" altLang="zh-CN" sz="140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6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el</a:t>
            </a:r>
            <a:r>
              <a:rPr lang="en-US" altLang="zh-CN" sz="140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6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desarrollo</a:t>
            </a:r>
            <a:r>
              <a:rPr lang="en-US" altLang="zh-CN" sz="140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6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</a:t>
            </a:r>
            <a:r>
              <a:rPr lang="en-US" altLang="zh-CN" sz="140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6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implementación</a:t>
            </a:r>
            <a:r>
              <a:rPr lang="en-US" altLang="zh-CN" sz="140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6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140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6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políticas</a:t>
            </a:r>
          </a:p>
          <a:p>
            <a:pPr>
              <a:lnSpc>
                <a:spcPts val="1600"/>
              </a:lnSpc>
              <a:tabLst/>
            </a:pP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información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y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evaluación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190500" y="2451100"/>
            <a:ext cx="2070100" cy="203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600"/>
              </a:lnSpc>
              <a:tabLst/>
            </a:pPr>
            <a:r>
              <a:rPr lang="en-US" altLang="zh-CN" sz="1403" dirty="0" smtClean="0">
                <a:solidFill>
                  <a:srgbClr val="98C723"/>
                </a:solidFill>
                <a:latin typeface="Wingdings" pitchFamily="18" charset="0"/>
                <a:cs typeface="Wingdings" pitchFamily="18" charset="0"/>
              </a:rPr>
              <a:t>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Resolución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N°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24/07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CFE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190500" y="2743200"/>
            <a:ext cx="8648700" cy="381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400"/>
              </a:lnSpc>
              <a:tabLst/>
            </a:pP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Aprueba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los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Lineamientos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Curriculares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para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Formación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Docente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Inicial.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Define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docencia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como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práctica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centrada</a:t>
            </a:r>
          </a:p>
          <a:p>
            <a:pPr>
              <a:lnSpc>
                <a:spcPts val="1600"/>
              </a:lnSpc>
              <a:tabLst/>
            </a:pP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enseñanza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y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plantea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un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conjunto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capacidades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desarrollar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formación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inicial</a:t>
            </a:r>
          </a:p>
        </p:txBody>
      </p:sp>
      <p:sp>
        <p:nvSpPr>
          <p:cNvPr id="13" name="TextBox 1"/>
          <p:cNvSpPr txBox="1"/>
          <p:nvPr/>
        </p:nvSpPr>
        <p:spPr>
          <a:xfrm>
            <a:off x="190500" y="3429000"/>
            <a:ext cx="2070100" cy="203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600"/>
              </a:lnSpc>
              <a:tabLst/>
            </a:pPr>
            <a:r>
              <a:rPr lang="en-US" altLang="zh-CN" sz="1403" dirty="0" smtClean="0">
                <a:solidFill>
                  <a:srgbClr val="98C723"/>
                </a:solidFill>
                <a:latin typeface="Wingdings" pitchFamily="18" charset="0"/>
                <a:cs typeface="Wingdings" pitchFamily="18" charset="0"/>
              </a:rPr>
              <a:t>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Resolución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Nº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134/11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CFE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190500" y="3746500"/>
            <a:ext cx="8432800" cy="1028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400"/>
              </a:lnSpc>
              <a:tabLst/>
            </a:pP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Artículo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5º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punto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2,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artículo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8°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punto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1.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Establecela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necesidad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desarrollar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acciones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y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estrategiasrelativas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la</a:t>
            </a:r>
          </a:p>
          <a:p>
            <a:pPr>
              <a:lnSpc>
                <a:spcPts val="1600"/>
              </a:lnSpc>
              <a:tabLst/>
            </a:pP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evaluación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los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diseños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curriculares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formación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docente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inicial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y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construcción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acuerdos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para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la</a:t>
            </a:r>
          </a:p>
          <a:p>
            <a:pPr>
              <a:lnSpc>
                <a:spcPts val="1600"/>
              </a:lnSpc>
              <a:tabLst/>
            </a:pP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implementación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integradora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que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permitaidentificar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los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estudiantes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capacidades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y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saberes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sustantivos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para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el</a:t>
            </a:r>
          </a:p>
          <a:p>
            <a:pPr>
              <a:lnSpc>
                <a:spcPts val="1600"/>
              </a:lnSpc>
              <a:tabLst/>
            </a:pP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efectivoejercicio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docencia,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al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tiempo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quepermita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el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monitoreo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del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desarrollo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curricular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y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las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condiciones</a:t>
            </a:r>
          </a:p>
          <a:p>
            <a:pPr>
              <a:lnSpc>
                <a:spcPts val="1600"/>
              </a:lnSpc>
              <a:tabLst/>
            </a:pPr>
            <a:r>
              <a:rPr lang="en-US" altLang="zh-CN" sz="1406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institucionales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190500" y="5054600"/>
            <a:ext cx="2019300" cy="203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600"/>
              </a:lnSpc>
              <a:tabLst/>
            </a:pPr>
            <a:r>
              <a:rPr lang="en-US" altLang="zh-CN" sz="1403" dirty="0" smtClean="0">
                <a:solidFill>
                  <a:srgbClr val="98C723"/>
                </a:solidFill>
                <a:latin typeface="Wingdings" pitchFamily="18" charset="0"/>
                <a:cs typeface="Wingdings" pitchFamily="18" charset="0"/>
              </a:rPr>
              <a:t>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Resolución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N°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167/12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CFE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190500" y="5346700"/>
            <a:ext cx="8750300" cy="596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400"/>
              </a:lnSpc>
              <a:tabLst/>
            </a:pP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Aprueba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el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Plan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Nacional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Formación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Docente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2012-2015.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El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Plan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se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estructura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partir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prioridades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políticas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que</a:t>
            </a:r>
          </a:p>
          <a:p>
            <a:pPr>
              <a:lnSpc>
                <a:spcPts val="1600"/>
              </a:lnSpc>
              <a:tabLst/>
            </a:pP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responden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las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realidades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jurisdiccionales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y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los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compromisos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federales.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Define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como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una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sus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líneas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trabajo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la</a:t>
            </a:r>
          </a:p>
          <a:p>
            <a:pPr>
              <a:lnSpc>
                <a:spcPts val="1600"/>
              </a:lnSpc>
              <a:tabLst/>
            </a:pP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Evaluación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Integral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Formación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Docente.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190500" y="6248400"/>
            <a:ext cx="2032000" cy="2032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600"/>
              </a:lnSpc>
              <a:tabLst/>
            </a:pPr>
            <a:r>
              <a:rPr lang="en-US" altLang="zh-CN" sz="1403" dirty="0" smtClean="0">
                <a:solidFill>
                  <a:srgbClr val="98C723"/>
                </a:solidFill>
                <a:latin typeface="Wingdings" pitchFamily="18" charset="0"/>
                <a:cs typeface="Wingdings" pitchFamily="18" charset="0"/>
              </a:rPr>
              <a:t>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Resolución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Nº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188/12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CFE</a:t>
            </a:r>
          </a:p>
        </p:txBody>
      </p:sp>
      <p:sp>
        <p:nvSpPr>
          <p:cNvPr id="18" name="TextBox 1"/>
          <p:cNvSpPr txBox="1"/>
          <p:nvPr/>
        </p:nvSpPr>
        <p:spPr>
          <a:xfrm>
            <a:off x="190500" y="6527800"/>
            <a:ext cx="8191500" cy="177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400"/>
              </a:lnSpc>
              <a:tabLst/>
            </a:pP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Estableceel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desarrollo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líneas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acción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para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el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fortalecimiento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y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profundización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políticas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evaluación.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228600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3"/>
          <p:cNvSpPr/>
          <p:nvPr/>
        </p:nvSpPr>
        <p:spPr>
          <a:xfrm>
            <a:off x="6046851" y="858900"/>
            <a:ext cx="2876550" cy="714375"/>
          </a:xfrm>
          <a:custGeom>
            <a:avLst/>
            <a:gdLst>
              <a:gd name="connsiteX0" fmla="*/ 2870072 w 2876550"/>
              <a:gd name="connsiteY0" fmla="*/ 0 h 714375"/>
              <a:gd name="connsiteX1" fmla="*/ 2870072 w 2876550"/>
              <a:gd name="connsiteY1" fmla="*/ 0 h 714375"/>
              <a:gd name="connsiteX2" fmla="*/ 2748915 w 2876550"/>
              <a:gd name="connsiteY2" fmla="*/ 20066 h 714375"/>
              <a:gd name="connsiteX3" fmla="*/ 2625597 w 2876550"/>
              <a:gd name="connsiteY3" fmla="*/ 42291 h 714375"/>
              <a:gd name="connsiteX4" fmla="*/ 2500121 w 2876550"/>
              <a:gd name="connsiteY4" fmla="*/ 66929 h 714375"/>
              <a:gd name="connsiteX5" fmla="*/ 2370455 w 2876550"/>
              <a:gd name="connsiteY5" fmla="*/ 91440 h 714375"/>
              <a:gd name="connsiteX6" fmla="*/ 2238629 w 2876550"/>
              <a:gd name="connsiteY6" fmla="*/ 120523 h 714375"/>
              <a:gd name="connsiteX7" fmla="*/ 2102611 w 2876550"/>
              <a:gd name="connsiteY7" fmla="*/ 149479 h 714375"/>
              <a:gd name="connsiteX8" fmla="*/ 1964435 w 2876550"/>
              <a:gd name="connsiteY8" fmla="*/ 183007 h 714375"/>
              <a:gd name="connsiteX9" fmla="*/ 1821942 w 2876550"/>
              <a:gd name="connsiteY9" fmla="*/ 216535 h 714375"/>
              <a:gd name="connsiteX10" fmla="*/ 1564767 w 2876550"/>
              <a:gd name="connsiteY10" fmla="*/ 281177 h 714375"/>
              <a:gd name="connsiteX11" fmla="*/ 1313815 w 2876550"/>
              <a:gd name="connsiteY11" fmla="*/ 339216 h 714375"/>
              <a:gd name="connsiteX12" fmla="*/ 1073530 w 2876550"/>
              <a:gd name="connsiteY12" fmla="*/ 392811 h 714375"/>
              <a:gd name="connsiteX13" fmla="*/ 841882 w 2876550"/>
              <a:gd name="connsiteY13" fmla="*/ 444246 h 714375"/>
              <a:gd name="connsiteX14" fmla="*/ 620776 w 2876550"/>
              <a:gd name="connsiteY14" fmla="*/ 488823 h 714375"/>
              <a:gd name="connsiteX15" fmla="*/ 406019 w 2876550"/>
              <a:gd name="connsiteY15" fmla="*/ 529082 h 714375"/>
              <a:gd name="connsiteX16" fmla="*/ 199770 w 2876550"/>
              <a:gd name="connsiteY16" fmla="*/ 566927 h 714375"/>
              <a:gd name="connsiteX17" fmla="*/ 0 w 2876550"/>
              <a:gd name="connsiteY17" fmla="*/ 600456 h 714375"/>
              <a:gd name="connsiteX18" fmla="*/ 138176 w 2876550"/>
              <a:gd name="connsiteY18" fmla="*/ 620522 h 714375"/>
              <a:gd name="connsiteX19" fmla="*/ 270002 w 2876550"/>
              <a:gd name="connsiteY19" fmla="*/ 638429 h 714375"/>
              <a:gd name="connsiteX20" fmla="*/ 397509 w 2876550"/>
              <a:gd name="connsiteY20" fmla="*/ 654050 h 714375"/>
              <a:gd name="connsiteX21" fmla="*/ 522985 w 2876550"/>
              <a:gd name="connsiteY21" fmla="*/ 667385 h 714375"/>
              <a:gd name="connsiteX22" fmla="*/ 644143 w 2876550"/>
              <a:gd name="connsiteY22" fmla="*/ 680847 h 714375"/>
              <a:gd name="connsiteX23" fmla="*/ 761110 w 2876550"/>
              <a:gd name="connsiteY23" fmla="*/ 689737 h 714375"/>
              <a:gd name="connsiteX24" fmla="*/ 873759 w 2876550"/>
              <a:gd name="connsiteY24" fmla="*/ 698627 h 714375"/>
              <a:gd name="connsiteX25" fmla="*/ 984250 w 2876550"/>
              <a:gd name="connsiteY25" fmla="*/ 705358 h 714375"/>
              <a:gd name="connsiteX26" fmla="*/ 1092707 w 2876550"/>
              <a:gd name="connsiteY26" fmla="*/ 709802 h 714375"/>
              <a:gd name="connsiteX27" fmla="*/ 1196847 w 2876550"/>
              <a:gd name="connsiteY27" fmla="*/ 712088 h 714375"/>
              <a:gd name="connsiteX28" fmla="*/ 1296796 w 2876550"/>
              <a:gd name="connsiteY28" fmla="*/ 714375 h 714375"/>
              <a:gd name="connsiteX29" fmla="*/ 1394586 w 2876550"/>
              <a:gd name="connsiteY29" fmla="*/ 714375 h 714375"/>
              <a:gd name="connsiteX30" fmla="*/ 1490344 w 2876550"/>
              <a:gd name="connsiteY30" fmla="*/ 712088 h 714375"/>
              <a:gd name="connsiteX31" fmla="*/ 1583817 w 2876550"/>
              <a:gd name="connsiteY31" fmla="*/ 709802 h 714375"/>
              <a:gd name="connsiteX32" fmla="*/ 1673097 w 2876550"/>
              <a:gd name="connsiteY32" fmla="*/ 705358 h 714375"/>
              <a:gd name="connsiteX33" fmla="*/ 1760346 w 2876550"/>
              <a:gd name="connsiteY33" fmla="*/ 698627 h 714375"/>
              <a:gd name="connsiteX34" fmla="*/ 1843278 w 2876550"/>
              <a:gd name="connsiteY34" fmla="*/ 692023 h 714375"/>
              <a:gd name="connsiteX35" fmla="*/ 1926081 w 2876550"/>
              <a:gd name="connsiteY35" fmla="*/ 683006 h 714375"/>
              <a:gd name="connsiteX36" fmla="*/ 2004821 w 2876550"/>
              <a:gd name="connsiteY36" fmla="*/ 671957 h 714375"/>
              <a:gd name="connsiteX37" fmla="*/ 2083434 w 2876550"/>
              <a:gd name="connsiteY37" fmla="*/ 660781 h 714375"/>
              <a:gd name="connsiteX38" fmla="*/ 2157856 w 2876550"/>
              <a:gd name="connsiteY38" fmla="*/ 647319 h 714375"/>
              <a:gd name="connsiteX39" fmla="*/ 2232279 w 2876550"/>
              <a:gd name="connsiteY39" fmla="*/ 633984 h 714375"/>
              <a:gd name="connsiteX40" fmla="*/ 2302509 w 2876550"/>
              <a:gd name="connsiteY40" fmla="*/ 618363 h 714375"/>
              <a:gd name="connsiteX41" fmla="*/ 2372614 w 2876550"/>
              <a:gd name="connsiteY41" fmla="*/ 602741 h 714375"/>
              <a:gd name="connsiteX42" fmla="*/ 2440685 w 2876550"/>
              <a:gd name="connsiteY42" fmla="*/ 584835 h 714375"/>
              <a:gd name="connsiteX43" fmla="*/ 2506598 w 2876550"/>
              <a:gd name="connsiteY43" fmla="*/ 566927 h 714375"/>
              <a:gd name="connsiteX44" fmla="*/ 2570353 w 2876550"/>
              <a:gd name="connsiteY44" fmla="*/ 546862 h 714375"/>
              <a:gd name="connsiteX45" fmla="*/ 2634106 w 2876550"/>
              <a:gd name="connsiteY45" fmla="*/ 526796 h 714375"/>
              <a:gd name="connsiteX46" fmla="*/ 2755265 w 2876550"/>
              <a:gd name="connsiteY46" fmla="*/ 482091 h 714375"/>
              <a:gd name="connsiteX47" fmla="*/ 2872231 w 2876550"/>
              <a:gd name="connsiteY47" fmla="*/ 435229 h 714375"/>
              <a:gd name="connsiteX48" fmla="*/ 2876550 w 2876550"/>
              <a:gd name="connsiteY48" fmla="*/ 433070 h 714375"/>
              <a:gd name="connsiteX49" fmla="*/ 2876550 w 2876550"/>
              <a:gd name="connsiteY49" fmla="*/ 0 h 714375"/>
              <a:gd name="connsiteX50" fmla="*/ 2870072 w 2876550"/>
              <a:gd name="connsiteY50" fmla="*/ 0 h 7143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</a:cxnLst>
            <a:rect l="l" t="t" r="r" b="b"/>
            <a:pathLst>
              <a:path w="2876550" h="714375">
                <a:moveTo>
                  <a:pt x="2870072" y="0"/>
                </a:moveTo>
                <a:lnTo>
                  <a:pt x="2870072" y="0"/>
                </a:lnTo>
                <a:lnTo>
                  <a:pt x="2748915" y="20066"/>
                </a:lnTo>
                <a:lnTo>
                  <a:pt x="2625597" y="42291"/>
                </a:lnTo>
                <a:lnTo>
                  <a:pt x="2500121" y="66929"/>
                </a:lnTo>
                <a:lnTo>
                  <a:pt x="2370455" y="91440"/>
                </a:lnTo>
                <a:lnTo>
                  <a:pt x="2238629" y="120523"/>
                </a:lnTo>
                <a:lnTo>
                  <a:pt x="2102611" y="149479"/>
                </a:lnTo>
                <a:lnTo>
                  <a:pt x="1964435" y="183007"/>
                </a:lnTo>
                <a:lnTo>
                  <a:pt x="1821942" y="216535"/>
                </a:lnTo>
                <a:lnTo>
                  <a:pt x="1564767" y="281177"/>
                </a:lnTo>
                <a:lnTo>
                  <a:pt x="1313815" y="339216"/>
                </a:lnTo>
                <a:lnTo>
                  <a:pt x="1073530" y="392811"/>
                </a:lnTo>
                <a:lnTo>
                  <a:pt x="841882" y="444246"/>
                </a:lnTo>
                <a:lnTo>
                  <a:pt x="620776" y="488823"/>
                </a:lnTo>
                <a:lnTo>
                  <a:pt x="406019" y="529082"/>
                </a:lnTo>
                <a:lnTo>
                  <a:pt x="199770" y="566927"/>
                </a:lnTo>
                <a:lnTo>
                  <a:pt x="0" y="600456"/>
                </a:lnTo>
                <a:lnTo>
                  <a:pt x="138176" y="620522"/>
                </a:lnTo>
                <a:lnTo>
                  <a:pt x="270002" y="638429"/>
                </a:lnTo>
                <a:lnTo>
                  <a:pt x="397509" y="654050"/>
                </a:lnTo>
                <a:lnTo>
                  <a:pt x="522985" y="667385"/>
                </a:lnTo>
                <a:lnTo>
                  <a:pt x="644143" y="680847"/>
                </a:lnTo>
                <a:lnTo>
                  <a:pt x="761110" y="689737"/>
                </a:lnTo>
                <a:lnTo>
                  <a:pt x="873759" y="698627"/>
                </a:lnTo>
                <a:lnTo>
                  <a:pt x="984250" y="705358"/>
                </a:lnTo>
                <a:lnTo>
                  <a:pt x="1092707" y="709802"/>
                </a:lnTo>
                <a:lnTo>
                  <a:pt x="1196847" y="712088"/>
                </a:lnTo>
                <a:lnTo>
                  <a:pt x="1296796" y="714375"/>
                </a:lnTo>
                <a:lnTo>
                  <a:pt x="1394586" y="714375"/>
                </a:lnTo>
                <a:lnTo>
                  <a:pt x="1490344" y="712088"/>
                </a:lnTo>
                <a:lnTo>
                  <a:pt x="1583817" y="709802"/>
                </a:lnTo>
                <a:lnTo>
                  <a:pt x="1673097" y="705358"/>
                </a:lnTo>
                <a:lnTo>
                  <a:pt x="1760346" y="698627"/>
                </a:lnTo>
                <a:lnTo>
                  <a:pt x="1843278" y="692023"/>
                </a:lnTo>
                <a:lnTo>
                  <a:pt x="1926081" y="683006"/>
                </a:lnTo>
                <a:lnTo>
                  <a:pt x="2004821" y="671957"/>
                </a:lnTo>
                <a:lnTo>
                  <a:pt x="2083434" y="660781"/>
                </a:lnTo>
                <a:lnTo>
                  <a:pt x="2157856" y="647319"/>
                </a:lnTo>
                <a:lnTo>
                  <a:pt x="2232279" y="633984"/>
                </a:lnTo>
                <a:lnTo>
                  <a:pt x="2302509" y="618363"/>
                </a:lnTo>
                <a:lnTo>
                  <a:pt x="2372614" y="602741"/>
                </a:lnTo>
                <a:lnTo>
                  <a:pt x="2440685" y="584835"/>
                </a:lnTo>
                <a:lnTo>
                  <a:pt x="2506598" y="566927"/>
                </a:lnTo>
                <a:lnTo>
                  <a:pt x="2570353" y="546862"/>
                </a:lnTo>
                <a:lnTo>
                  <a:pt x="2634106" y="526796"/>
                </a:lnTo>
                <a:lnTo>
                  <a:pt x="2755265" y="482091"/>
                </a:lnTo>
                <a:lnTo>
                  <a:pt x="2872231" y="435229"/>
                </a:lnTo>
                <a:lnTo>
                  <a:pt x="2876550" y="433070"/>
                </a:lnTo>
                <a:lnTo>
                  <a:pt x="2876550" y="0"/>
                </a:lnTo>
                <a:lnTo>
                  <a:pt x="2870072" y="0"/>
                </a:lnTo>
              </a:path>
            </a:pathLst>
          </a:custGeom>
          <a:solidFill>
            <a:srgbClr val="F8F9F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 3"/>
          <p:cNvSpPr/>
          <p:nvPr/>
        </p:nvSpPr>
        <p:spPr>
          <a:xfrm>
            <a:off x="2619375" y="731901"/>
            <a:ext cx="5543550" cy="849248"/>
          </a:xfrm>
          <a:custGeom>
            <a:avLst/>
            <a:gdLst>
              <a:gd name="connsiteX0" fmla="*/ 5543550 w 5543550"/>
              <a:gd name="connsiteY0" fmla="*/ 795781 h 849248"/>
              <a:gd name="connsiteX1" fmla="*/ 5543550 w 5543550"/>
              <a:gd name="connsiteY1" fmla="*/ 795781 h 849248"/>
              <a:gd name="connsiteX2" fmla="*/ 5422392 w 5543550"/>
              <a:gd name="connsiteY2" fmla="*/ 780160 h 849248"/>
              <a:gd name="connsiteX3" fmla="*/ 5297043 w 5543550"/>
              <a:gd name="connsiteY3" fmla="*/ 764540 h 849248"/>
              <a:gd name="connsiteX4" fmla="*/ 5035550 w 5543550"/>
              <a:gd name="connsiteY4" fmla="*/ 726693 h 849248"/>
              <a:gd name="connsiteX5" fmla="*/ 4759197 w 5543550"/>
              <a:gd name="connsiteY5" fmla="*/ 679831 h 849248"/>
              <a:gd name="connsiteX6" fmla="*/ 4467986 w 5543550"/>
              <a:gd name="connsiteY6" fmla="*/ 628523 h 849248"/>
              <a:gd name="connsiteX7" fmla="*/ 4159757 w 5543550"/>
              <a:gd name="connsiteY7" fmla="*/ 566165 h 849248"/>
              <a:gd name="connsiteX8" fmla="*/ 3834510 w 5543550"/>
              <a:gd name="connsiteY8" fmla="*/ 497077 h 849248"/>
              <a:gd name="connsiteX9" fmla="*/ 3492372 w 5543550"/>
              <a:gd name="connsiteY9" fmla="*/ 416813 h 849248"/>
              <a:gd name="connsiteX10" fmla="*/ 3131058 w 5543550"/>
              <a:gd name="connsiteY10" fmla="*/ 329818 h 849248"/>
              <a:gd name="connsiteX11" fmla="*/ 2988564 w 5543550"/>
              <a:gd name="connsiteY11" fmla="*/ 296418 h 849248"/>
              <a:gd name="connsiteX12" fmla="*/ 2850388 w 5543550"/>
              <a:gd name="connsiteY12" fmla="*/ 263016 h 849248"/>
              <a:gd name="connsiteX13" fmla="*/ 2716529 w 5543550"/>
              <a:gd name="connsiteY13" fmla="*/ 234060 h 849248"/>
              <a:gd name="connsiteX14" fmla="*/ 2582545 w 5543550"/>
              <a:gd name="connsiteY14" fmla="*/ 204977 h 849248"/>
              <a:gd name="connsiteX15" fmla="*/ 2452878 w 5543550"/>
              <a:gd name="connsiteY15" fmla="*/ 180466 h 849248"/>
              <a:gd name="connsiteX16" fmla="*/ 2327528 w 5543550"/>
              <a:gd name="connsiteY16" fmla="*/ 155956 h 849248"/>
              <a:gd name="connsiteX17" fmla="*/ 2204211 w 5543550"/>
              <a:gd name="connsiteY17" fmla="*/ 133731 h 849248"/>
              <a:gd name="connsiteX18" fmla="*/ 2083053 w 5543550"/>
              <a:gd name="connsiteY18" fmla="*/ 113665 h 849248"/>
              <a:gd name="connsiteX19" fmla="*/ 1966214 w 5543550"/>
              <a:gd name="connsiteY19" fmla="*/ 95757 h 849248"/>
              <a:gd name="connsiteX20" fmla="*/ 1849246 w 5543550"/>
              <a:gd name="connsiteY20" fmla="*/ 80136 h 849248"/>
              <a:gd name="connsiteX21" fmla="*/ 1628266 w 5543550"/>
              <a:gd name="connsiteY21" fmla="*/ 51180 h 849248"/>
              <a:gd name="connsiteX22" fmla="*/ 1417828 w 5543550"/>
              <a:gd name="connsiteY22" fmla="*/ 31115 h 849248"/>
              <a:gd name="connsiteX23" fmla="*/ 1220089 w 5543550"/>
              <a:gd name="connsiteY23" fmla="*/ 15493 h 849248"/>
              <a:gd name="connsiteX24" fmla="*/ 1030859 w 5543550"/>
              <a:gd name="connsiteY24" fmla="*/ 4444 h 849248"/>
              <a:gd name="connsiteX25" fmla="*/ 852423 w 5543550"/>
              <a:gd name="connsiteY25" fmla="*/ 0 h 849248"/>
              <a:gd name="connsiteX26" fmla="*/ 684403 w 5543550"/>
              <a:gd name="connsiteY26" fmla="*/ 0 h 849248"/>
              <a:gd name="connsiteX27" fmla="*/ 527176 w 5543550"/>
              <a:gd name="connsiteY27" fmla="*/ 4444 h 849248"/>
              <a:gd name="connsiteX28" fmla="*/ 380492 w 5543550"/>
              <a:gd name="connsiteY28" fmla="*/ 11048 h 849248"/>
              <a:gd name="connsiteX29" fmla="*/ 244475 w 5543550"/>
              <a:gd name="connsiteY29" fmla="*/ 22225 h 849248"/>
              <a:gd name="connsiteX30" fmla="*/ 116967 w 5543550"/>
              <a:gd name="connsiteY30" fmla="*/ 35559 h 849248"/>
              <a:gd name="connsiteX31" fmla="*/ 0 w 5543550"/>
              <a:gd name="connsiteY31" fmla="*/ 53466 h 849248"/>
              <a:gd name="connsiteX32" fmla="*/ 163702 w 5543550"/>
              <a:gd name="connsiteY32" fmla="*/ 73532 h 849248"/>
              <a:gd name="connsiteX33" fmla="*/ 333755 w 5543550"/>
              <a:gd name="connsiteY33" fmla="*/ 95757 h 849248"/>
              <a:gd name="connsiteX34" fmla="*/ 510158 w 5543550"/>
              <a:gd name="connsiteY34" fmla="*/ 124713 h 849248"/>
              <a:gd name="connsiteX35" fmla="*/ 692911 w 5543550"/>
              <a:gd name="connsiteY35" fmla="*/ 155956 h 849248"/>
              <a:gd name="connsiteX36" fmla="*/ 882141 w 5543550"/>
              <a:gd name="connsiteY36" fmla="*/ 193929 h 849248"/>
              <a:gd name="connsiteX37" fmla="*/ 1077721 w 5543550"/>
              <a:gd name="connsiteY37" fmla="*/ 234060 h 849248"/>
              <a:gd name="connsiteX38" fmla="*/ 1281684 w 5543550"/>
              <a:gd name="connsiteY38" fmla="*/ 278637 h 849248"/>
              <a:gd name="connsiteX39" fmla="*/ 1490090 w 5543550"/>
              <a:gd name="connsiteY39" fmla="*/ 329818 h 849248"/>
              <a:gd name="connsiteX40" fmla="*/ 1866265 w 5543550"/>
              <a:gd name="connsiteY40" fmla="*/ 421259 h 849248"/>
              <a:gd name="connsiteX41" fmla="*/ 2223389 w 5543550"/>
              <a:gd name="connsiteY41" fmla="*/ 501523 h 849248"/>
              <a:gd name="connsiteX42" fmla="*/ 2559177 w 5543550"/>
              <a:gd name="connsiteY42" fmla="*/ 575056 h 849248"/>
              <a:gd name="connsiteX43" fmla="*/ 2722879 w 5543550"/>
              <a:gd name="connsiteY43" fmla="*/ 606298 h 849248"/>
              <a:gd name="connsiteX44" fmla="*/ 2878073 w 5543550"/>
              <a:gd name="connsiteY44" fmla="*/ 637540 h 849248"/>
              <a:gd name="connsiteX45" fmla="*/ 3031109 w 5543550"/>
              <a:gd name="connsiteY45" fmla="*/ 666495 h 849248"/>
              <a:gd name="connsiteX46" fmla="*/ 3179826 w 5543550"/>
              <a:gd name="connsiteY46" fmla="*/ 691006 h 849248"/>
              <a:gd name="connsiteX47" fmla="*/ 3324478 w 5543550"/>
              <a:gd name="connsiteY47" fmla="*/ 715518 h 849248"/>
              <a:gd name="connsiteX48" fmla="*/ 3464686 w 5543550"/>
              <a:gd name="connsiteY48" fmla="*/ 737743 h 849248"/>
              <a:gd name="connsiteX49" fmla="*/ 3600703 w 5543550"/>
              <a:gd name="connsiteY49" fmla="*/ 755649 h 849248"/>
              <a:gd name="connsiteX50" fmla="*/ 3732529 w 5543550"/>
              <a:gd name="connsiteY50" fmla="*/ 773429 h 849248"/>
              <a:gd name="connsiteX51" fmla="*/ 3860038 w 5543550"/>
              <a:gd name="connsiteY51" fmla="*/ 789051 h 849248"/>
              <a:gd name="connsiteX52" fmla="*/ 3985514 w 5543550"/>
              <a:gd name="connsiteY52" fmla="*/ 804671 h 849248"/>
              <a:gd name="connsiteX53" fmla="*/ 4106671 w 5543550"/>
              <a:gd name="connsiteY53" fmla="*/ 815848 h 849248"/>
              <a:gd name="connsiteX54" fmla="*/ 4223511 w 5543550"/>
              <a:gd name="connsiteY54" fmla="*/ 824737 h 849248"/>
              <a:gd name="connsiteX55" fmla="*/ 4336160 w 5543550"/>
              <a:gd name="connsiteY55" fmla="*/ 833627 h 849248"/>
              <a:gd name="connsiteX56" fmla="*/ 4446778 w 5543550"/>
              <a:gd name="connsiteY56" fmla="*/ 840359 h 849248"/>
              <a:gd name="connsiteX57" fmla="*/ 4555108 w 5543550"/>
              <a:gd name="connsiteY57" fmla="*/ 844804 h 849248"/>
              <a:gd name="connsiteX58" fmla="*/ 4659248 w 5543550"/>
              <a:gd name="connsiteY58" fmla="*/ 849248 h 849248"/>
              <a:gd name="connsiteX59" fmla="*/ 4759197 w 5543550"/>
              <a:gd name="connsiteY59" fmla="*/ 849248 h 849248"/>
              <a:gd name="connsiteX60" fmla="*/ 4856988 w 5543550"/>
              <a:gd name="connsiteY60" fmla="*/ 849248 h 849248"/>
              <a:gd name="connsiteX61" fmla="*/ 4952618 w 5543550"/>
              <a:gd name="connsiteY61" fmla="*/ 846962 h 849248"/>
              <a:gd name="connsiteX62" fmla="*/ 5044058 w 5543550"/>
              <a:gd name="connsiteY62" fmla="*/ 844804 h 849248"/>
              <a:gd name="connsiteX63" fmla="*/ 5133340 w 5543550"/>
              <a:gd name="connsiteY63" fmla="*/ 840359 h 849248"/>
              <a:gd name="connsiteX64" fmla="*/ 5220461 w 5543550"/>
              <a:gd name="connsiteY64" fmla="*/ 833627 h 849248"/>
              <a:gd name="connsiteX65" fmla="*/ 5305425 w 5543550"/>
              <a:gd name="connsiteY65" fmla="*/ 824737 h 849248"/>
              <a:gd name="connsiteX66" fmla="*/ 5386196 w 5543550"/>
              <a:gd name="connsiteY66" fmla="*/ 815848 h 849248"/>
              <a:gd name="connsiteX67" fmla="*/ 5466968 w 5543550"/>
              <a:gd name="connsiteY67" fmla="*/ 806957 h 849248"/>
              <a:gd name="connsiteX68" fmla="*/ 5543550 w 5543550"/>
              <a:gd name="connsiteY68" fmla="*/ 795781 h 84924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  <a:cxn ang="68">
                <a:pos x="connsiteX68" y="connsiteY68"/>
              </a:cxn>
            </a:cxnLst>
            <a:rect l="l" t="t" r="r" b="b"/>
            <a:pathLst>
              <a:path w="5543550" h="849248">
                <a:moveTo>
                  <a:pt x="5543550" y="795781"/>
                </a:moveTo>
                <a:lnTo>
                  <a:pt x="5543550" y="795781"/>
                </a:lnTo>
                <a:lnTo>
                  <a:pt x="5422392" y="780160"/>
                </a:lnTo>
                <a:lnTo>
                  <a:pt x="5297043" y="764540"/>
                </a:lnTo>
                <a:lnTo>
                  <a:pt x="5035550" y="726693"/>
                </a:lnTo>
                <a:lnTo>
                  <a:pt x="4759197" y="679831"/>
                </a:lnTo>
                <a:lnTo>
                  <a:pt x="4467986" y="628523"/>
                </a:lnTo>
                <a:lnTo>
                  <a:pt x="4159757" y="566165"/>
                </a:lnTo>
                <a:lnTo>
                  <a:pt x="3834510" y="497077"/>
                </a:lnTo>
                <a:lnTo>
                  <a:pt x="3492372" y="416813"/>
                </a:lnTo>
                <a:lnTo>
                  <a:pt x="3131058" y="329818"/>
                </a:lnTo>
                <a:lnTo>
                  <a:pt x="2988564" y="296418"/>
                </a:lnTo>
                <a:lnTo>
                  <a:pt x="2850388" y="263016"/>
                </a:lnTo>
                <a:lnTo>
                  <a:pt x="2716529" y="234060"/>
                </a:lnTo>
                <a:lnTo>
                  <a:pt x="2582545" y="204977"/>
                </a:lnTo>
                <a:lnTo>
                  <a:pt x="2452878" y="180466"/>
                </a:lnTo>
                <a:lnTo>
                  <a:pt x="2327528" y="155956"/>
                </a:lnTo>
                <a:lnTo>
                  <a:pt x="2204211" y="133731"/>
                </a:lnTo>
                <a:lnTo>
                  <a:pt x="2083053" y="113665"/>
                </a:lnTo>
                <a:lnTo>
                  <a:pt x="1966214" y="95757"/>
                </a:lnTo>
                <a:lnTo>
                  <a:pt x="1849246" y="80136"/>
                </a:lnTo>
                <a:lnTo>
                  <a:pt x="1628266" y="51180"/>
                </a:lnTo>
                <a:lnTo>
                  <a:pt x="1417828" y="31115"/>
                </a:lnTo>
                <a:lnTo>
                  <a:pt x="1220089" y="15493"/>
                </a:lnTo>
                <a:lnTo>
                  <a:pt x="1030859" y="4444"/>
                </a:lnTo>
                <a:lnTo>
                  <a:pt x="852423" y="0"/>
                </a:lnTo>
                <a:lnTo>
                  <a:pt x="684403" y="0"/>
                </a:lnTo>
                <a:lnTo>
                  <a:pt x="527176" y="4444"/>
                </a:lnTo>
                <a:lnTo>
                  <a:pt x="380492" y="11048"/>
                </a:lnTo>
                <a:lnTo>
                  <a:pt x="244475" y="22225"/>
                </a:lnTo>
                <a:lnTo>
                  <a:pt x="116967" y="35559"/>
                </a:lnTo>
                <a:lnTo>
                  <a:pt x="0" y="53466"/>
                </a:lnTo>
                <a:lnTo>
                  <a:pt x="163702" y="73532"/>
                </a:lnTo>
                <a:lnTo>
                  <a:pt x="333755" y="95757"/>
                </a:lnTo>
                <a:lnTo>
                  <a:pt x="510158" y="124713"/>
                </a:lnTo>
                <a:lnTo>
                  <a:pt x="692911" y="155956"/>
                </a:lnTo>
                <a:lnTo>
                  <a:pt x="882141" y="193929"/>
                </a:lnTo>
                <a:lnTo>
                  <a:pt x="1077721" y="234060"/>
                </a:lnTo>
                <a:lnTo>
                  <a:pt x="1281684" y="278637"/>
                </a:lnTo>
                <a:lnTo>
                  <a:pt x="1490090" y="329818"/>
                </a:lnTo>
                <a:lnTo>
                  <a:pt x="1866265" y="421259"/>
                </a:lnTo>
                <a:lnTo>
                  <a:pt x="2223389" y="501523"/>
                </a:lnTo>
                <a:lnTo>
                  <a:pt x="2559177" y="575056"/>
                </a:lnTo>
                <a:lnTo>
                  <a:pt x="2722879" y="606298"/>
                </a:lnTo>
                <a:lnTo>
                  <a:pt x="2878073" y="637540"/>
                </a:lnTo>
                <a:lnTo>
                  <a:pt x="3031109" y="666495"/>
                </a:lnTo>
                <a:lnTo>
                  <a:pt x="3179826" y="691006"/>
                </a:lnTo>
                <a:lnTo>
                  <a:pt x="3324478" y="715518"/>
                </a:lnTo>
                <a:lnTo>
                  <a:pt x="3464686" y="737743"/>
                </a:lnTo>
                <a:lnTo>
                  <a:pt x="3600703" y="755649"/>
                </a:lnTo>
                <a:lnTo>
                  <a:pt x="3732529" y="773429"/>
                </a:lnTo>
                <a:lnTo>
                  <a:pt x="3860038" y="789051"/>
                </a:lnTo>
                <a:lnTo>
                  <a:pt x="3985514" y="804671"/>
                </a:lnTo>
                <a:lnTo>
                  <a:pt x="4106671" y="815848"/>
                </a:lnTo>
                <a:lnTo>
                  <a:pt x="4223511" y="824737"/>
                </a:lnTo>
                <a:lnTo>
                  <a:pt x="4336160" y="833627"/>
                </a:lnTo>
                <a:lnTo>
                  <a:pt x="4446778" y="840359"/>
                </a:lnTo>
                <a:lnTo>
                  <a:pt x="4555108" y="844804"/>
                </a:lnTo>
                <a:lnTo>
                  <a:pt x="4659248" y="849248"/>
                </a:lnTo>
                <a:lnTo>
                  <a:pt x="4759197" y="849248"/>
                </a:lnTo>
                <a:lnTo>
                  <a:pt x="4856988" y="849248"/>
                </a:lnTo>
                <a:lnTo>
                  <a:pt x="4952618" y="846962"/>
                </a:lnTo>
                <a:lnTo>
                  <a:pt x="5044058" y="844804"/>
                </a:lnTo>
                <a:lnTo>
                  <a:pt x="5133340" y="840359"/>
                </a:lnTo>
                <a:lnTo>
                  <a:pt x="5220461" y="833627"/>
                </a:lnTo>
                <a:lnTo>
                  <a:pt x="5305425" y="824737"/>
                </a:lnTo>
                <a:lnTo>
                  <a:pt x="5386196" y="815848"/>
                </a:lnTo>
                <a:lnTo>
                  <a:pt x="5466968" y="806957"/>
                </a:lnTo>
                <a:lnTo>
                  <a:pt x="5543550" y="795781"/>
                </a:lnTo>
              </a:path>
            </a:pathLst>
          </a:custGeom>
          <a:solidFill>
            <a:srgbClr val="F5F7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3"/>
          <p:cNvSpPr/>
          <p:nvPr/>
        </p:nvSpPr>
        <p:spPr>
          <a:xfrm>
            <a:off x="2822575" y="736600"/>
            <a:ext cx="5480050" cy="787400"/>
          </a:xfrm>
          <a:custGeom>
            <a:avLst/>
            <a:gdLst>
              <a:gd name="connsiteX0" fmla="*/ 6350 w 5480050"/>
              <a:gd name="connsiteY0" fmla="*/ 84455 h 787400"/>
              <a:gd name="connsiteX1" fmla="*/ 6350 w 5480050"/>
              <a:gd name="connsiteY1" fmla="*/ 84455 h 787400"/>
              <a:gd name="connsiteX2" fmla="*/ 25526 w 5480050"/>
              <a:gd name="connsiteY2" fmla="*/ 80010 h 787400"/>
              <a:gd name="connsiteX3" fmla="*/ 82930 w 5480050"/>
              <a:gd name="connsiteY3" fmla="*/ 68833 h 787400"/>
              <a:gd name="connsiteX4" fmla="*/ 180720 w 5480050"/>
              <a:gd name="connsiteY4" fmla="*/ 53212 h 787400"/>
              <a:gd name="connsiteX5" fmla="*/ 244475 w 5480050"/>
              <a:gd name="connsiteY5" fmla="*/ 44323 h 787400"/>
              <a:gd name="connsiteX6" fmla="*/ 318770 w 5480050"/>
              <a:gd name="connsiteY6" fmla="*/ 35433 h 787400"/>
              <a:gd name="connsiteX7" fmla="*/ 401701 w 5480050"/>
              <a:gd name="connsiteY7" fmla="*/ 28701 h 787400"/>
              <a:gd name="connsiteX8" fmla="*/ 497332 w 5480050"/>
              <a:gd name="connsiteY8" fmla="*/ 21970 h 787400"/>
              <a:gd name="connsiteX9" fmla="*/ 601598 w 5480050"/>
              <a:gd name="connsiteY9" fmla="*/ 15240 h 787400"/>
              <a:gd name="connsiteX10" fmla="*/ 718439 w 5480050"/>
              <a:gd name="connsiteY10" fmla="*/ 10794 h 787400"/>
              <a:gd name="connsiteX11" fmla="*/ 845946 w 5480050"/>
              <a:gd name="connsiteY11" fmla="*/ 8636 h 787400"/>
              <a:gd name="connsiteX12" fmla="*/ 984122 w 5480050"/>
              <a:gd name="connsiteY12" fmla="*/ 6350 h 787400"/>
              <a:gd name="connsiteX13" fmla="*/ 1132966 w 5480050"/>
              <a:gd name="connsiteY13" fmla="*/ 8636 h 787400"/>
              <a:gd name="connsiteX14" fmla="*/ 1292352 w 5480050"/>
              <a:gd name="connsiteY14" fmla="*/ 13080 h 787400"/>
              <a:gd name="connsiteX15" fmla="*/ 1464564 w 5480050"/>
              <a:gd name="connsiteY15" fmla="*/ 21970 h 787400"/>
              <a:gd name="connsiteX16" fmla="*/ 1647444 w 5480050"/>
              <a:gd name="connsiteY16" fmla="*/ 33147 h 787400"/>
              <a:gd name="connsiteX17" fmla="*/ 1840865 w 5480050"/>
              <a:gd name="connsiteY17" fmla="*/ 51054 h 787400"/>
              <a:gd name="connsiteX18" fmla="*/ 2046985 w 5480050"/>
              <a:gd name="connsiteY18" fmla="*/ 71119 h 787400"/>
              <a:gd name="connsiteX19" fmla="*/ 2265934 w 5480050"/>
              <a:gd name="connsiteY19" fmla="*/ 95630 h 787400"/>
              <a:gd name="connsiteX20" fmla="*/ 2495550 w 5480050"/>
              <a:gd name="connsiteY20" fmla="*/ 124713 h 787400"/>
              <a:gd name="connsiteX21" fmla="*/ 2737865 w 5480050"/>
              <a:gd name="connsiteY21" fmla="*/ 160400 h 787400"/>
              <a:gd name="connsiteX22" fmla="*/ 2990850 w 5480050"/>
              <a:gd name="connsiteY22" fmla="*/ 200533 h 787400"/>
              <a:gd name="connsiteX23" fmla="*/ 3256534 w 5480050"/>
              <a:gd name="connsiteY23" fmla="*/ 247522 h 787400"/>
              <a:gd name="connsiteX24" fmla="*/ 3535045 w 5480050"/>
              <a:gd name="connsiteY24" fmla="*/ 303275 h 787400"/>
              <a:gd name="connsiteX25" fmla="*/ 3826256 w 5480050"/>
              <a:gd name="connsiteY25" fmla="*/ 363600 h 787400"/>
              <a:gd name="connsiteX26" fmla="*/ 4130293 w 5480050"/>
              <a:gd name="connsiteY26" fmla="*/ 430530 h 787400"/>
              <a:gd name="connsiteX27" fmla="*/ 4447031 w 5480050"/>
              <a:gd name="connsiteY27" fmla="*/ 506475 h 787400"/>
              <a:gd name="connsiteX28" fmla="*/ 4776469 w 5480050"/>
              <a:gd name="connsiteY28" fmla="*/ 589025 h 787400"/>
              <a:gd name="connsiteX29" fmla="*/ 5118734 w 5480050"/>
              <a:gd name="connsiteY29" fmla="*/ 680592 h 787400"/>
              <a:gd name="connsiteX30" fmla="*/ 5473700 w 5480050"/>
              <a:gd name="connsiteY30" fmla="*/ 781050 h 787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</a:cxnLst>
            <a:rect l="l" t="t" r="r" b="b"/>
            <a:pathLst>
              <a:path w="5480050" h="787400">
                <a:moveTo>
                  <a:pt x="6350" y="84455"/>
                </a:moveTo>
                <a:lnTo>
                  <a:pt x="6350" y="84455"/>
                </a:lnTo>
                <a:lnTo>
                  <a:pt x="25526" y="80010"/>
                </a:lnTo>
                <a:lnTo>
                  <a:pt x="82930" y="68833"/>
                </a:lnTo>
                <a:lnTo>
                  <a:pt x="180720" y="53212"/>
                </a:lnTo>
                <a:lnTo>
                  <a:pt x="244475" y="44323"/>
                </a:lnTo>
                <a:lnTo>
                  <a:pt x="318770" y="35433"/>
                </a:lnTo>
                <a:lnTo>
                  <a:pt x="401701" y="28701"/>
                </a:lnTo>
                <a:lnTo>
                  <a:pt x="497332" y="21970"/>
                </a:lnTo>
                <a:lnTo>
                  <a:pt x="601598" y="15240"/>
                </a:lnTo>
                <a:lnTo>
                  <a:pt x="718439" y="10794"/>
                </a:lnTo>
                <a:lnTo>
                  <a:pt x="845946" y="8636"/>
                </a:lnTo>
                <a:lnTo>
                  <a:pt x="984122" y="6350"/>
                </a:lnTo>
                <a:lnTo>
                  <a:pt x="1132966" y="8636"/>
                </a:lnTo>
                <a:lnTo>
                  <a:pt x="1292352" y="13080"/>
                </a:lnTo>
                <a:lnTo>
                  <a:pt x="1464564" y="21970"/>
                </a:lnTo>
                <a:lnTo>
                  <a:pt x="1647444" y="33147"/>
                </a:lnTo>
                <a:lnTo>
                  <a:pt x="1840865" y="51054"/>
                </a:lnTo>
                <a:lnTo>
                  <a:pt x="2046985" y="71119"/>
                </a:lnTo>
                <a:lnTo>
                  <a:pt x="2265934" y="95630"/>
                </a:lnTo>
                <a:lnTo>
                  <a:pt x="2495550" y="124713"/>
                </a:lnTo>
                <a:lnTo>
                  <a:pt x="2737865" y="160400"/>
                </a:lnTo>
                <a:lnTo>
                  <a:pt x="2990850" y="200533"/>
                </a:lnTo>
                <a:lnTo>
                  <a:pt x="3256534" y="247522"/>
                </a:lnTo>
                <a:lnTo>
                  <a:pt x="3535045" y="303275"/>
                </a:lnTo>
                <a:lnTo>
                  <a:pt x="3826256" y="363600"/>
                </a:lnTo>
                <a:lnTo>
                  <a:pt x="4130293" y="430530"/>
                </a:lnTo>
                <a:lnTo>
                  <a:pt x="4447031" y="506475"/>
                </a:lnTo>
                <a:lnTo>
                  <a:pt x="4776469" y="589025"/>
                </a:lnTo>
                <a:lnTo>
                  <a:pt x="5118734" y="680592"/>
                </a:lnTo>
                <a:lnTo>
                  <a:pt x="5473700" y="781050"/>
                </a:lnTo>
              </a:path>
            </a:pathLst>
          </a:custGeom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Freeform 3"/>
          <p:cNvSpPr/>
          <p:nvPr/>
        </p:nvSpPr>
        <p:spPr>
          <a:xfrm>
            <a:off x="5602351" y="723900"/>
            <a:ext cx="3321050" cy="663575"/>
          </a:xfrm>
          <a:custGeom>
            <a:avLst/>
            <a:gdLst>
              <a:gd name="connsiteX0" fmla="*/ 6350 w 3321050"/>
              <a:gd name="connsiteY0" fmla="*/ 657225 h 663575"/>
              <a:gd name="connsiteX1" fmla="*/ 6350 w 3321050"/>
              <a:gd name="connsiteY1" fmla="*/ 657225 h 663575"/>
              <a:gd name="connsiteX2" fmla="*/ 101980 w 3321050"/>
              <a:gd name="connsiteY2" fmla="*/ 630427 h 663575"/>
              <a:gd name="connsiteX3" fmla="*/ 363473 w 3321050"/>
              <a:gd name="connsiteY3" fmla="*/ 561339 h 663575"/>
              <a:gd name="connsiteX4" fmla="*/ 544195 w 3321050"/>
              <a:gd name="connsiteY4" fmla="*/ 514603 h 663575"/>
              <a:gd name="connsiteX5" fmla="*/ 752602 w 3321050"/>
              <a:gd name="connsiteY5" fmla="*/ 463296 h 663575"/>
              <a:gd name="connsiteX6" fmla="*/ 984377 w 3321050"/>
              <a:gd name="connsiteY6" fmla="*/ 407542 h 663575"/>
              <a:gd name="connsiteX7" fmla="*/ 1233042 w 3321050"/>
              <a:gd name="connsiteY7" fmla="*/ 347344 h 663575"/>
              <a:gd name="connsiteX8" fmla="*/ 1496694 w 3321050"/>
              <a:gd name="connsiteY8" fmla="*/ 289433 h 663575"/>
              <a:gd name="connsiteX9" fmla="*/ 1766823 w 3321050"/>
              <a:gd name="connsiteY9" fmla="*/ 231521 h 663575"/>
              <a:gd name="connsiteX10" fmla="*/ 2043176 w 3321050"/>
              <a:gd name="connsiteY10" fmla="*/ 177927 h 663575"/>
              <a:gd name="connsiteX11" fmla="*/ 2317495 w 3321050"/>
              <a:gd name="connsiteY11" fmla="*/ 126746 h 663575"/>
              <a:gd name="connsiteX12" fmla="*/ 2453513 w 3321050"/>
              <a:gd name="connsiteY12" fmla="*/ 104394 h 663575"/>
              <a:gd name="connsiteX13" fmla="*/ 2585339 w 3321050"/>
              <a:gd name="connsiteY13" fmla="*/ 82169 h 663575"/>
              <a:gd name="connsiteX14" fmla="*/ 2717165 w 3321050"/>
              <a:gd name="connsiteY14" fmla="*/ 64262 h 663575"/>
              <a:gd name="connsiteX15" fmla="*/ 2844800 w 3321050"/>
              <a:gd name="connsiteY15" fmla="*/ 46481 h 663575"/>
              <a:gd name="connsiteX16" fmla="*/ 2970148 w 3321050"/>
              <a:gd name="connsiteY16" fmla="*/ 33147 h 663575"/>
              <a:gd name="connsiteX17" fmla="*/ 3089275 w 3321050"/>
              <a:gd name="connsiteY17" fmla="*/ 21970 h 663575"/>
              <a:gd name="connsiteX18" fmla="*/ 3204082 w 3321050"/>
              <a:gd name="connsiteY18" fmla="*/ 13080 h 663575"/>
              <a:gd name="connsiteX19" fmla="*/ 3314700 w 3321050"/>
              <a:gd name="connsiteY19" fmla="*/ 6350 h 6635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</a:cxnLst>
            <a:rect l="l" t="t" r="r" b="b"/>
            <a:pathLst>
              <a:path w="3321050" h="663575">
                <a:moveTo>
                  <a:pt x="6350" y="657225"/>
                </a:moveTo>
                <a:lnTo>
                  <a:pt x="6350" y="657225"/>
                </a:lnTo>
                <a:lnTo>
                  <a:pt x="101980" y="630427"/>
                </a:lnTo>
                <a:lnTo>
                  <a:pt x="363473" y="561339"/>
                </a:lnTo>
                <a:lnTo>
                  <a:pt x="544195" y="514603"/>
                </a:lnTo>
                <a:lnTo>
                  <a:pt x="752602" y="463296"/>
                </a:lnTo>
                <a:lnTo>
                  <a:pt x="984377" y="407542"/>
                </a:lnTo>
                <a:lnTo>
                  <a:pt x="1233042" y="347344"/>
                </a:lnTo>
                <a:lnTo>
                  <a:pt x="1496694" y="289433"/>
                </a:lnTo>
                <a:lnTo>
                  <a:pt x="1766823" y="231521"/>
                </a:lnTo>
                <a:lnTo>
                  <a:pt x="2043176" y="177927"/>
                </a:lnTo>
                <a:lnTo>
                  <a:pt x="2317495" y="126746"/>
                </a:lnTo>
                <a:lnTo>
                  <a:pt x="2453513" y="104394"/>
                </a:lnTo>
                <a:lnTo>
                  <a:pt x="2585339" y="82169"/>
                </a:lnTo>
                <a:lnTo>
                  <a:pt x="2717165" y="64262"/>
                </a:lnTo>
                <a:lnTo>
                  <a:pt x="2844800" y="46481"/>
                </a:lnTo>
                <a:lnTo>
                  <a:pt x="2970148" y="33147"/>
                </a:lnTo>
                <a:lnTo>
                  <a:pt x="3089275" y="21970"/>
                </a:lnTo>
                <a:lnTo>
                  <a:pt x="3204082" y="13080"/>
                </a:lnTo>
                <a:lnTo>
                  <a:pt x="3314700" y="6350"/>
                </a:lnTo>
              </a:path>
            </a:pathLst>
          </a:custGeom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/>
        </p:nvSpPr>
        <p:spPr>
          <a:xfrm>
            <a:off x="211137" y="714375"/>
            <a:ext cx="8723312" cy="1330325"/>
          </a:xfrm>
          <a:custGeom>
            <a:avLst/>
            <a:gdLst>
              <a:gd name="connsiteX0" fmla="*/ 8718994 w 8723312"/>
              <a:gd name="connsiteY0" fmla="*/ 571372 h 1330325"/>
              <a:gd name="connsiteX1" fmla="*/ 8718994 w 8723312"/>
              <a:gd name="connsiteY1" fmla="*/ 571372 h 1330325"/>
              <a:gd name="connsiteX2" fmla="*/ 8638222 w 8723312"/>
              <a:gd name="connsiteY2" fmla="*/ 604900 h 1330325"/>
              <a:gd name="connsiteX3" fmla="*/ 8557323 w 8723312"/>
              <a:gd name="connsiteY3" fmla="*/ 636142 h 1330325"/>
              <a:gd name="connsiteX4" fmla="*/ 8472106 w 8723312"/>
              <a:gd name="connsiteY4" fmla="*/ 665099 h 1330325"/>
              <a:gd name="connsiteX5" fmla="*/ 8384857 w 8723312"/>
              <a:gd name="connsiteY5" fmla="*/ 691896 h 1330325"/>
              <a:gd name="connsiteX6" fmla="*/ 8295449 w 8723312"/>
              <a:gd name="connsiteY6" fmla="*/ 718692 h 1330325"/>
              <a:gd name="connsiteX7" fmla="*/ 8201850 w 8723312"/>
              <a:gd name="connsiteY7" fmla="*/ 743330 h 1330325"/>
              <a:gd name="connsiteX8" fmla="*/ 8105965 w 8723312"/>
              <a:gd name="connsiteY8" fmla="*/ 763397 h 1330325"/>
              <a:gd name="connsiteX9" fmla="*/ 8005889 w 8723312"/>
              <a:gd name="connsiteY9" fmla="*/ 783463 h 1330325"/>
              <a:gd name="connsiteX10" fmla="*/ 7901622 w 8723312"/>
              <a:gd name="connsiteY10" fmla="*/ 801369 h 1330325"/>
              <a:gd name="connsiteX11" fmla="*/ 7793037 w 8723312"/>
              <a:gd name="connsiteY11" fmla="*/ 814705 h 1330325"/>
              <a:gd name="connsiteX12" fmla="*/ 7680261 w 8723312"/>
              <a:gd name="connsiteY12" fmla="*/ 828166 h 1330325"/>
              <a:gd name="connsiteX13" fmla="*/ 7563167 w 8723312"/>
              <a:gd name="connsiteY13" fmla="*/ 837057 h 1330325"/>
              <a:gd name="connsiteX14" fmla="*/ 7441882 w 8723312"/>
              <a:gd name="connsiteY14" fmla="*/ 845947 h 1330325"/>
              <a:gd name="connsiteX15" fmla="*/ 7314120 w 8723312"/>
              <a:gd name="connsiteY15" fmla="*/ 850391 h 1330325"/>
              <a:gd name="connsiteX16" fmla="*/ 7182167 w 8723312"/>
              <a:gd name="connsiteY16" fmla="*/ 850391 h 1330325"/>
              <a:gd name="connsiteX17" fmla="*/ 7043737 w 8723312"/>
              <a:gd name="connsiteY17" fmla="*/ 848233 h 1330325"/>
              <a:gd name="connsiteX18" fmla="*/ 6899084 w 8723312"/>
              <a:gd name="connsiteY18" fmla="*/ 843788 h 1330325"/>
              <a:gd name="connsiteX19" fmla="*/ 6749986 w 8723312"/>
              <a:gd name="connsiteY19" fmla="*/ 837057 h 1330325"/>
              <a:gd name="connsiteX20" fmla="*/ 6594665 w 8723312"/>
              <a:gd name="connsiteY20" fmla="*/ 825880 h 1330325"/>
              <a:gd name="connsiteX21" fmla="*/ 6430708 w 8723312"/>
              <a:gd name="connsiteY21" fmla="*/ 810260 h 1330325"/>
              <a:gd name="connsiteX22" fmla="*/ 6260401 w 8723312"/>
              <a:gd name="connsiteY22" fmla="*/ 792352 h 1330325"/>
              <a:gd name="connsiteX23" fmla="*/ 6083744 w 8723312"/>
              <a:gd name="connsiteY23" fmla="*/ 770127 h 1330325"/>
              <a:gd name="connsiteX24" fmla="*/ 5900737 w 8723312"/>
              <a:gd name="connsiteY24" fmla="*/ 745489 h 1330325"/>
              <a:gd name="connsiteX25" fmla="*/ 5709094 w 8723312"/>
              <a:gd name="connsiteY25" fmla="*/ 716533 h 1330325"/>
              <a:gd name="connsiteX26" fmla="*/ 5509069 w 8723312"/>
              <a:gd name="connsiteY26" fmla="*/ 683005 h 1330325"/>
              <a:gd name="connsiteX27" fmla="*/ 5302567 w 8723312"/>
              <a:gd name="connsiteY27" fmla="*/ 645033 h 1330325"/>
              <a:gd name="connsiteX28" fmla="*/ 5085397 w 8723312"/>
              <a:gd name="connsiteY28" fmla="*/ 602614 h 1330325"/>
              <a:gd name="connsiteX29" fmla="*/ 4861877 w 8723312"/>
              <a:gd name="connsiteY29" fmla="*/ 558038 h 1330325"/>
              <a:gd name="connsiteX30" fmla="*/ 4627689 w 8723312"/>
              <a:gd name="connsiteY30" fmla="*/ 506730 h 1330325"/>
              <a:gd name="connsiteX31" fmla="*/ 4387151 w 8723312"/>
              <a:gd name="connsiteY31" fmla="*/ 453136 h 1330325"/>
              <a:gd name="connsiteX32" fmla="*/ 4136072 w 8723312"/>
              <a:gd name="connsiteY32" fmla="*/ 395097 h 1330325"/>
              <a:gd name="connsiteX33" fmla="*/ 3874198 w 8723312"/>
              <a:gd name="connsiteY33" fmla="*/ 330327 h 1330325"/>
              <a:gd name="connsiteX34" fmla="*/ 3614483 w 8723312"/>
              <a:gd name="connsiteY34" fmla="*/ 267842 h 1330325"/>
              <a:gd name="connsiteX35" fmla="*/ 3363277 w 8723312"/>
              <a:gd name="connsiteY35" fmla="*/ 214249 h 1330325"/>
              <a:gd name="connsiteX36" fmla="*/ 3122739 w 8723312"/>
              <a:gd name="connsiteY36" fmla="*/ 165227 h 1330325"/>
              <a:gd name="connsiteX37" fmla="*/ 2892869 w 8723312"/>
              <a:gd name="connsiteY37" fmla="*/ 124967 h 1330325"/>
              <a:gd name="connsiteX38" fmla="*/ 2673667 w 8723312"/>
              <a:gd name="connsiteY38" fmla="*/ 91566 h 1330325"/>
              <a:gd name="connsiteX39" fmla="*/ 2462847 w 8723312"/>
              <a:gd name="connsiteY39" fmla="*/ 62483 h 1330325"/>
              <a:gd name="connsiteX40" fmla="*/ 2262822 w 8723312"/>
              <a:gd name="connsiteY40" fmla="*/ 40131 h 1330325"/>
              <a:gd name="connsiteX41" fmla="*/ 2073338 w 8723312"/>
              <a:gd name="connsiteY41" fmla="*/ 22351 h 1330325"/>
              <a:gd name="connsiteX42" fmla="*/ 1890204 w 8723312"/>
              <a:gd name="connsiteY42" fmla="*/ 11176 h 1330325"/>
              <a:gd name="connsiteX43" fmla="*/ 1720024 w 8723312"/>
              <a:gd name="connsiteY43" fmla="*/ 2286 h 1330325"/>
              <a:gd name="connsiteX44" fmla="*/ 1556067 w 8723312"/>
              <a:gd name="connsiteY44" fmla="*/ 0 h 1330325"/>
              <a:gd name="connsiteX45" fmla="*/ 1402778 w 8723312"/>
              <a:gd name="connsiteY45" fmla="*/ 0 h 1330325"/>
              <a:gd name="connsiteX46" fmla="*/ 1257998 w 8723312"/>
              <a:gd name="connsiteY46" fmla="*/ 4444 h 1330325"/>
              <a:gd name="connsiteX47" fmla="*/ 1121854 w 8723312"/>
              <a:gd name="connsiteY47" fmla="*/ 11176 h 1330325"/>
              <a:gd name="connsiteX48" fmla="*/ 994092 w 8723312"/>
              <a:gd name="connsiteY48" fmla="*/ 22351 h 1330325"/>
              <a:gd name="connsiteX49" fmla="*/ 874890 w 8723312"/>
              <a:gd name="connsiteY49" fmla="*/ 33527 h 1330325"/>
              <a:gd name="connsiteX50" fmla="*/ 762063 w 8723312"/>
              <a:gd name="connsiteY50" fmla="*/ 49148 h 1330325"/>
              <a:gd name="connsiteX51" fmla="*/ 659891 w 8723312"/>
              <a:gd name="connsiteY51" fmla="*/ 64769 h 1330325"/>
              <a:gd name="connsiteX52" fmla="*/ 564095 w 8723312"/>
              <a:gd name="connsiteY52" fmla="*/ 82550 h 1330325"/>
              <a:gd name="connsiteX53" fmla="*/ 478955 w 8723312"/>
              <a:gd name="connsiteY53" fmla="*/ 102616 h 1330325"/>
              <a:gd name="connsiteX54" fmla="*/ 398068 w 8723312"/>
              <a:gd name="connsiteY54" fmla="*/ 120522 h 1330325"/>
              <a:gd name="connsiteX55" fmla="*/ 327812 w 8723312"/>
              <a:gd name="connsiteY55" fmla="*/ 140588 h 1330325"/>
              <a:gd name="connsiteX56" fmla="*/ 263956 w 8723312"/>
              <a:gd name="connsiteY56" fmla="*/ 160655 h 1330325"/>
              <a:gd name="connsiteX57" fmla="*/ 206476 w 8723312"/>
              <a:gd name="connsiteY57" fmla="*/ 178561 h 1330325"/>
              <a:gd name="connsiteX58" fmla="*/ 157518 w 8723312"/>
              <a:gd name="connsiteY58" fmla="*/ 196469 h 1330325"/>
              <a:gd name="connsiteX59" fmla="*/ 114947 w 8723312"/>
              <a:gd name="connsiteY59" fmla="*/ 214249 h 1330325"/>
              <a:gd name="connsiteX60" fmla="*/ 51092 w 8723312"/>
              <a:gd name="connsiteY60" fmla="*/ 241046 h 1330325"/>
              <a:gd name="connsiteX61" fmla="*/ 12776 w 8723312"/>
              <a:gd name="connsiteY61" fmla="*/ 261111 h 1330325"/>
              <a:gd name="connsiteX62" fmla="*/ 0 w 8723312"/>
              <a:gd name="connsiteY62" fmla="*/ 267842 h 1330325"/>
              <a:gd name="connsiteX63" fmla="*/ 0 w 8723312"/>
              <a:gd name="connsiteY63" fmla="*/ 1330325 h 1330325"/>
              <a:gd name="connsiteX64" fmla="*/ 8718994 w 8723312"/>
              <a:gd name="connsiteY64" fmla="*/ 1330325 h 1330325"/>
              <a:gd name="connsiteX65" fmla="*/ 8723312 w 8723312"/>
              <a:gd name="connsiteY65" fmla="*/ 1323594 h 1330325"/>
              <a:gd name="connsiteX66" fmla="*/ 8723312 w 8723312"/>
              <a:gd name="connsiteY66" fmla="*/ 569213 h 1330325"/>
              <a:gd name="connsiteX67" fmla="*/ 8718994 w 8723312"/>
              <a:gd name="connsiteY67" fmla="*/ 571372 h 133032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</a:cxnLst>
            <a:rect l="l" t="t" r="r" b="b"/>
            <a:pathLst>
              <a:path w="8723312" h="1330325">
                <a:moveTo>
                  <a:pt x="8718994" y="571372"/>
                </a:moveTo>
                <a:lnTo>
                  <a:pt x="8718994" y="571372"/>
                </a:lnTo>
                <a:lnTo>
                  <a:pt x="8638222" y="604900"/>
                </a:lnTo>
                <a:lnTo>
                  <a:pt x="8557323" y="636142"/>
                </a:lnTo>
                <a:lnTo>
                  <a:pt x="8472106" y="665099"/>
                </a:lnTo>
                <a:lnTo>
                  <a:pt x="8384857" y="691896"/>
                </a:lnTo>
                <a:lnTo>
                  <a:pt x="8295449" y="718692"/>
                </a:lnTo>
                <a:lnTo>
                  <a:pt x="8201850" y="743330"/>
                </a:lnTo>
                <a:lnTo>
                  <a:pt x="8105965" y="763397"/>
                </a:lnTo>
                <a:lnTo>
                  <a:pt x="8005889" y="783463"/>
                </a:lnTo>
                <a:lnTo>
                  <a:pt x="7901622" y="801369"/>
                </a:lnTo>
                <a:lnTo>
                  <a:pt x="7793037" y="814705"/>
                </a:lnTo>
                <a:lnTo>
                  <a:pt x="7680261" y="828166"/>
                </a:lnTo>
                <a:lnTo>
                  <a:pt x="7563167" y="837057"/>
                </a:lnTo>
                <a:lnTo>
                  <a:pt x="7441882" y="845947"/>
                </a:lnTo>
                <a:lnTo>
                  <a:pt x="7314120" y="850391"/>
                </a:lnTo>
                <a:lnTo>
                  <a:pt x="7182167" y="850391"/>
                </a:lnTo>
                <a:lnTo>
                  <a:pt x="7043737" y="848233"/>
                </a:lnTo>
                <a:lnTo>
                  <a:pt x="6899084" y="843788"/>
                </a:lnTo>
                <a:lnTo>
                  <a:pt x="6749986" y="837057"/>
                </a:lnTo>
                <a:lnTo>
                  <a:pt x="6594665" y="825880"/>
                </a:lnTo>
                <a:lnTo>
                  <a:pt x="6430708" y="810260"/>
                </a:lnTo>
                <a:lnTo>
                  <a:pt x="6260401" y="792352"/>
                </a:lnTo>
                <a:lnTo>
                  <a:pt x="6083744" y="770127"/>
                </a:lnTo>
                <a:lnTo>
                  <a:pt x="5900737" y="745489"/>
                </a:lnTo>
                <a:lnTo>
                  <a:pt x="5709094" y="716533"/>
                </a:lnTo>
                <a:lnTo>
                  <a:pt x="5509069" y="683005"/>
                </a:lnTo>
                <a:lnTo>
                  <a:pt x="5302567" y="645033"/>
                </a:lnTo>
                <a:lnTo>
                  <a:pt x="5085397" y="602614"/>
                </a:lnTo>
                <a:lnTo>
                  <a:pt x="4861877" y="558038"/>
                </a:lnTo>
                <a:lnTo>
                  <a:pt x="4627689" y="506730"/>
                </a:lnTo>
                <a:lnTo>
                  <a:pt x="4387151" y="453136"/>
                </a:lnTo>
                <a:lnTo>
                  <a:pt x="4136072" y="395097"/>
                </a:lnTo>
                <a:lnTo>
                  <a:pt x="3874198" y="330327"/>
                </a:lnTo>
                <a:lnTo>
                  <a:pt x="3614483" y="267842"/>
                </a:lnTo>
                <a:lnTo>
                  <a:pt x="3363277" y="214249"/>
                </a:lnTo>
                <a:lnTo>
                  <a:pt x="3122739" y="165227"/>
                </a:lnTo>
                <a:lnTo>
                  <a:pt x="2892869" y="124967"/>
                </a:lnTo>
                <a:lnTo>
                  <a:pt x="2673667" y="91566"/>
                </a:lnTo>
                <a:lnTo>
                  <a:pt x="2462847" y="62483"/>
                </a:lnTo>
                <a:lnTo>
                  <a:pt x="2262822" y="40131"/>
                </a:lnTo>
                <a:lnTo>
                  <a:pt x="2073338" y="22351"/>
                </a:lnTo>
                <a:lnTo>
                  <a:pt x="1890204" y="11176"/>
                </a:lnTo>
                <a:lnTo>
                  <a:pt x="1720024" y="2286"/>
                </a:lnTo>
                <a:lnTo>
                  <a:pt x="1556067" y="0"/>
                </a:lnTo>
                <a:lnTo>
                  <a:pt x="1402778" y="0"/>
                </a:lnTo>
                <a:lnTo>
                  <a:pt x="1257998" y="4444"/>
                </a:lnTo>
                <a:lnTo>
                  <a:pt x="1121854" y="11176"/>
                </a:lnTo>
                <a:lnTo>
                  <a:pt x="994092" y="22351"/>
                </a:lnTo>
                <a:lnTo>
                  <a:pt x="874890" y="33527"/>
                </a:lnTo>
                <a:lnTo>
                  <a:pt x="762063" y="49148"/>
                </a:lnTo>
                <a:lnTo>
                  <a:pt x="659891" y="64769"/>
                </a:lnTo>
                <a:lnTo>
                  <a:pt x="564095" y="82550"/>
                </a:lnTo>
                <a:lnTo>
                  <a:pt x="478955" y="102616"/>
                </a:lnTo>
                <a:lnTo>
                  <a:pt x="398068" y="120522"/>
                </a:lnTo>
                <a:lnTo>
                  <a:pt x="327812" y="140588"/>
                </a:lnTo>
                <a:lnTo>
                  <a:pt x="263956" y="160655"/>
                </a:lnTo>
                <a:lnTo>
                  <a:pt x="206476" y="178561"/>
                </a:lnTo>
                <a:lnTo>
                  <a:pt x="157518" y="196469"/>
                </a:lnTo>
                <a:lnTo>
                  <a:pt x="114947" y="214249"/>
                </a:lnTo>
                <a:lnTo>
                  <a:pt x="51092" y="241046"/>
                </a:lnTo>
                <a:lnTo>
                  <a:pt x="12776" y="261111"/>
                </a:lnTo>
                <a:lnTo>
                  <a:pt x="0" y="267842"/>
                </a:lnTo>
                <a:lnTo>
                  <a:pt x="0" y="1330325"/>
                </a:lnTo>
                <a:lnTo>
                  <a:pt x="8718994" y="1330325"/>
                </a:lnTo>
                <a:lnTo>
                  <a:pt x="8723312" y="1323594"/>
                </a:lnTo>
                <a:lnTo>
                  <a:pt x="8723312" y="569213"/>
                </a:lnTo>
                <a:lnTo>
                  <a:pt x="8718994" y="571372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900" y="215900"/>
            <a:ext cx="8724900" cy="14478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406400" y="1257300"/>
            <a:ext cx="2298700" cy="304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400"/>
              </a:lnSpc>
              <a:tabLst/>
            </a:pPr>
            <a:r>
              <a:rPr lang="en-US" altLang="zh-CN" sz="24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¿QUÉ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SE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EVALÚA?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253659" y="2026924"/>
            <a:ext cx="8242641" cy="36067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400"/>
              </a:lnSpc>
              <a:tabLst/>
            </a:pPr>
            <a:r>
              <a:rPr lang="en-US" altLang="zh-CN" sz="2195" dirty="0" smtClean="0">
                <a:solidFill>
                  <a:srgbClr val="98C723"/>
                </a:solidFill>
                <a:latin typeface="Courier New" pitchFamily="18" charset="0"/>
                <a:cs typeface="Courier New" pitchFamily="18" charset="0"/>
              </a:rPr>
              <a:t>o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El</a:t>
            </a:r>
            <a:r>
              <a:rPr lang="en-US" altLang="zh-CN" sz="2195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2195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proceso</a:t>
            </a:r>
            <a:r>
              <a:rPr lang="en-US" altLang="zh-CN" sz="2195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2195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2195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2195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formación</a:t>
            </a:r>
            <a:r>
              <a:rPr lang="en-US" altLang="zh-CN" sz="2195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2195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docente</a:t>
            </a:r>
            <a:r>
              <a:rPr lang="en-US" altLang="zh-CN" sz="2195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2195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desde</a:t>
            </a:r>
            <a:r>
              <a:rPr lang="en-US" altLang="zh-CN" sz="2195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2195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las</a:t>
            </a:r>
            <a:r>
              <a:rPr lang="en-US" altLang="zh-CN" sz="2195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2195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voces</a:t>
            </a:r>
            <a:r>
              <a:rPr lang="en-US" altLang="zh-CN" sz="2195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2195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2195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2195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los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286748" y="2387600"/>
            <a:ext cx="8329203" cy="58477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/>
            </a:pPr>
            <a:r>
              <a:rPr lang="en-US" altLang="zh-CN" sz="2195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estudiantes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los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profesorados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dirty="0" err="1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Educación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Inicial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y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dirty="0" err="1" smtClean="0">
                <a:solidFill>
                  <a:srgbClr val="000000"/>
                </a:solidFill>
                <a:latin typeface="Candara" pitchFamily="18" charset="0"/>
                <a:cs typeface="Times New Roman" pitchFamily="18" charset="0"/>
              </a:rPr>
              <a:t>Educación</a:t>
            </a:r>
            <a:endParaRPr lang="en-US" altLang="zh-CN" sz="2195" dirty="0" smtClean="0">
              <a:solidFill>
                <a:srgbClr val="000000"/>
              </a:solidFill>
              <a:latin typeface="Candara" pitchFamily="18" charset="0"/>
              <a:cs typeface="Times New Roman" pitchFamily="18" charset="0"/>
            </a:endParaRPr>
          </a:p>
          <a:p>
            <a:pPr>
              <a:lnSpc>
                <a:spcPts val="2100"/>
              </a:lnSpc>
              <a:tabLst/>
            </a:pPr>
            <a:r>
              <a:rPr lang="en-US" altLang="zh-CN" sz="2195" dirty="0" err="1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Primaria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 </a:t>
            </a:r>
            <a:r>
              <a:rPr lang="en-US" altLang="zh-CN" sz="2195" dirty="0" err="1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que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se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encuentren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actualmente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cursando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dirty="0" err="1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Práctica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195" dirty="0" err="1" smtClean="0">
                <a:latin typeface="Times New Roman" pitchFamily="18" charset="0"/>
                <a:cs typeface="Times New Roman" pitchFamily="18" charset="0"/>
              </a:rPr>
              <a:t>Docente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III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406400" y="3632200"/>
            <a:ext cx="3153812" cy="35631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400"/>
              </a:lnSpc>
              <a:tabLst/>
            </a:pPr>
            <a:r>
              <a:rPr lang="en-US" altLang="zh-CN" sz="24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¿PARA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QUÉ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SE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EVALÚA</a:t>
            </a:r>
            <a:r>
              <a:rPr lang="en-US" altLang="zh-CN" sz="24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?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406399" y="4279900"/>
            <a:ext cx="8242641" cy="353943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2400"/>
              </a:lnSpc>
              <a:tabLst/>
            </a:pPr>
            <a:r>
              <a:rPr lang="en-US" altLang="zh-CN" sz="2195" dirty="0" smtClean="0">
                <a:solidFill>
                  <a:srgbClr val="98C723"/>
                </a:solidFill>
                <a:latin typeface="Courier New" pitchFamily="18" charset="0"/>
                <a:cs typeface="Courier New" pitchFamily="18" charset="0"/>
              </a:rPr>
              <a:t>o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Obtener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una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visión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conjunto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sobre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la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construcción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altLang="zh-CN" sz="2195" dirty="0" smtClean="0">
              <a:solidFill>
                <a:srgbClr val="000000"/>
              </a:solidFill>
              <a:latin typeface="Candara" pitchFamily="18" charset="0"/>
              <a:cs typeface="Candara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685800" y="4622800"/>
            <a:ext cx="7963241" cy="315471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2100"/>
              </a:lnSpc>
              <a:tabLst/>
            </a:pPr>
            <a:r>
              <a:rPr lang="en-US" altLang="zh-CN" sz="2198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8" dirty="0" err="1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saberes</a:t>
            </a:r>
            <a:r>
              <a:rPr lang="en-US" altLang="zh-CN" sz="2198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,  </a:t>
            </a:r>
            <a:r>
              <a:rPr lang="en-US" altLang="zh-CN" sz="2198" dirty="0" err="1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capacidades</a:t>
            </a:r>
            <a:r>
              <a:rPr lang="en-US" altLang="zh-CN" sz="2198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8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y</a:t>
            </a:r>
            <a:r>
              <a:rPr lang="en-US" altLang="zh-CN" sz="2198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8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valores</a:t>
            </a:r>
            <a:r>
              <a:rPr lang="en-US" altLang="zh-CN" sz="2198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8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2198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8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los</a:t>
            </a:r>
            <a:r>
              <a:rPr lang="en-US" altLang="zh-CN" sz="2198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8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estudiantes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406400" y="5321300"/>
            <a:ext cx="8089900" cy="304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400"/>
              </a:lnSpc>
              <a:tabLst/>
            </a:pPr>
            <a:r>
              <a:rPr lang="en-US" altLang="zh-CN" sz="2195" dirty="0" smtClean="0">
                <a:solidFill>
                  <a:srgbClr val="98C723"/>
                </a:solidFill>
                <a:latin typeface="Courier New" pitchFamily="18" charset="0"/>
                <a:cs typeface="Courier New" pitchFamily="18" charset="0"/>
              </a:rPr>
              <a:t>o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Generar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información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relevante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para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diferentes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actores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y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niveles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685800" y="5664200"/>
            <a:ext cx="8005397" cy="61042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/>
            </a:pP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responsables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las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políticas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dirty="0" err="1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formación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dirty="0" err="1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docente</a:t>
            </a:r>
            <a:r>
              <a:rPr lang="en-US" altLang="zh-CN" sz="2195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,</a:t>
            </a:r>
            <a:r>
              <a:rPr lang="en-US" altLang="zh-CN" sz="21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en</a:t>
            </a:r>
            <a:r>
              <a:rPr lang="en-US" altLang="zh-CN" sz="2195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el</a:t>
            </a:r>
            <a:r>
              <a:rPr lang="en-US" altLang="zh-CN" sz="2195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marco</a:t>
            </a:r>
            <a:r>
              <a:rPr lang="en-US" altLang="zh-CN" sz="2195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5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</a:p>
          <a:p>
            <a:pPr>
              <a:lnSpc>
                <a:spcPts val="2300"/>
              </a:lnSpc>
              <a:tabLst/>
            </a:pPr>
            <a:r>
              <a:rPr lang="en-US" altLang="zh-CN" sz="2198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la</a:t>
            </a:r>
            <a:r>
              <a:rPr lang="en-US" altLang="zh-CN" sz="2198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8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Evaluación</a:t>
            </a:r>
            <a:r>
              <a:rPr lang="en-US" altLang="zh-CN" sz="2198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8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Integral</a:t>
            </a:r>
            <a:r>
              <a:rPr lang="en-US" altLang="zh-CN" sz="2198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8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2198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8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la</a:t>
            </a:r>
            <a:r>
              <a:rPr lang="en-US" altLang="zh-CN" sz="2198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8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Formación</a:t>
            </a:r>
            <a:r>
              <a:rPr lang="en-US" altLang="zh-CN" sz="2198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198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Docente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7049" y="107307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3"/>
          <p:cNvSpPr/>
          <p:nvPr/>
        </p:nvSpPr>
        <p:spPr>
          <a:xfrm>
            <a:off x="6046851" y="858900"/>
            <a:ext cx="2876550" cy="714375"/>
          </a:xfrm>
          <a:custGeom>
            <a:avLst/>
            <a:gdLst>
              <a:gd name="connsiteX0" fmla="*/ 2870072 w 2876550"/>
              <a:gd name="connsiteY0" fmla="*/ 0 h 714375"/>
              <a:gd name="connsiteX1" fmla="*/ 2870072 w 2876550"/>
              <a:gd name="connsiteY1" fmla="*/ 0 h 714375"/>
              <a:gd name="connsiteX2" fmla="*/ 2748915 w 2876550"/>
              <a:gd name="connsiteY2" fmla="*/ 20066 h 714375"/>
              <a:gd name="connsiteX3" fmla="*/ 2625597 w 2876550"/>
              <a:gd name="connsiteY3" fmla="*/ 42291 h 714375"/>
              <a:gd name="connsiteX4" fmla="*/ 2500121 w 2876550"/>
              <a:gd name="connsiteY4" fmla="*/ 66929 h 714375"/>
              <a:gd name="connsiteX5" fmla="*/ 2370455 w 2876550"/>
              <a:gd name="connsiteY5" fmla="*/ 91440 h 714375"/>
              <a:gd name="connsiteX6" fmla="*/ 2238629 w 2876550"/>
              <a:gd name="connsiteY6" fmla="*/ 120523 h 714375"/>
              <a:gd name="connsiteX7" fmla="*/ 2102611 w 2876550"/>
              <a:gd name="connsiteY7" fmla="*/ 149479 h 714375"/>
              <a:gd name="connsiteX8" fmla="*/ 1964435 w 2876550"/>
              <a:gd name="connsiteY8" fmla="*/ 183007 h 714375"/>
              <a:gd name="connsiteX9" fmla="*/ 1821942 w 2876550"/>
              <a:gd name="connsiteY9" fmla="*/ 216535 h 714375"/>
              <a:gd name="connsiteX10" fmla="*/ 1564767 w 2876550"/>
              <a:gd name="connsiteY10" fmla="*/ 281177 h 714375"/>
              <a:gd name="connsiteX11" fmla="*/ 1313815 w 2876550"/>
              <a:gd name="connsiteY11" fmla="*/ 339216 h 714375"/>
              <a:gd name="connsiteX12" fmla="*/ 1073530 w 2876550"/>
              <a:gd name="connsiteY12" fmla="*/ 392811 h 714375"/>
              <a:gd name="connsiteX13" fmla="*/ 841882 w 2876550"/>
              <a:gd name="connsiteY13" fmla="*/ 444246 h 714375"/>
              <a:gd name="connsiteX14" fmla="*/ 620776 w 2876550"/>
              <a:gd name="connsiteY14" fmla="*/ 488823 h 714375"/>
              <a:gd name="connsiteX15" fmla="*/ 406019 w 2876550"/>
              <a:gd name="connsiteY15" fmla="*/ 529082 h 714375"/>
              <a:gd name="connsiteX16" fmla="*/ 199770 w 2876550"/>
              <a:gd name="connsiteY16" fmla="*/ 566927 h 714375"/>
              <a:gd name="connsiteX17" fmla="*/ 0 w 2876550"/>
              <a:gd name="connsiteY17" fmla="*/ 600456 h 714375"/>
              <a:gd name="connsiteX18" fmla="*/ 138176 w 2876550"/>
              <a:gd name="connsiteY18" fmla="*/ 620522 h 714375"/>
              <a:gd name="connsiteX19" fmla="*/ 270002 w 2876550"/>
              <a:gd name="connsiteY19" fmla="*/ 638429 h 714375"/>
              <a:gd name="connsiteX20" fmla="*/ 397509 w 2876550"/>
              <a:gd name="connsiteY20" fmla="*/ 654050 h 714375"/>
              <a:gd name="connsiteX21" fmla="*/ 522985 w 2876550"/>
              <a:gd name="connsiteY21" fmla="*/ 667385 h 714375"/>
              <a:gd name="connsiteX22" fmla="*/ 644143 w 2876550"/>
              <a:gd name="connsiteY22" fmla="*/ 680847 h 714375"/>
              <a:gd name="connsiteX23" fmla="*/ 761110 w 2876550"/>
              <a:gd name="connsiteY23" fmla="*/ 689737 h 714375"/>
              <a:gd name="connsiteX24" fmla="*/ 873759 w 2876550"/>
              <a:gd name="connsiteY24" fmla="*/ 698627 h 714375"/>
              <a:gd name="connsiteX25" fmla="*/ 984250 w 2876550"/>
              <a:gd name="connsiteY25" fmla="*/ 705358 h 714375"/>
              <a:gd name="connsiteX26" fmla="*/ 1092707 w 2876550"/>
              <a:gd name="connsiteY26" fmla="*/ 709802 h 714375"/>
              <a:gd name="connsiteX27" fmla="*/ 1196847 w 2876550"/>
              <a:gd name="connsiteY27" fmla="*/ 712088 h 714375"/>
              <a:gd name="connsiteX28" fmla="*/ 1296796 w 2876550"/>
              <a:gd name="connsiteY28" fmla="*/ 714375 h 714375"/>
              <a:gd name="connsiteX29" fmla="*/ 1394586 w 2876550"/>
              <a:gd name="connsiteY29" fmla="*/ 714375 h 714375"/>
              <a:gd name="connsiteX30" fmla="*/ 1490344 w 2876550"/>
              <a:gd name="connsiteY30" fmla="*/ 712088 h 714375"/>
              <a:gd name="connsiteX31" fmla="*/ 1583817 w 2876550"/>
              <a:gd name="connsiteY31" fmla="*/ 709802 h 714375"/>
              <a:gd name="connsiteX32" fmla="*/ 1673097 w 2876550"/>
              <a:gd name="connsiteY32" fmla="*/ 705358 h 714375"/>
              <a:gd name="connsiteX33" fmla="*/ 1760346 w 2876550"/>
              <a:gd name="connsiteY33" fmla="*/ 698627 h 714375"/>
              <a:gd name="connsiteX34" fmla="*/ 1843278 w 2876550"/>
              <a:gd name="connsiteY34" fmla="*/ 692023 h 714375"/>
              <a:gd name="connsiteX35" fmla="*/ 1926081 w 2876550"/>
              <a:gd name="connsiteY35" fmla="*/ 683006 h 714375"/>
              <a:gd name="connsiteX36" fmla="*/ 2004821 w 2876550"/>
              <a:gd name="connsiteY36" fmla="*/ 671957 h 714375"/>
              <a:gd name="connsiteX37" fmla="*/ 2083434 w 2876550"/>
              <a:gd name="connsiteY37" fmla="*/ 660781 h 714375"/>
              <a:gd name="connsiteX38" fmla="*/ 2157856 w 2876550"/>
              <a:gd name="connsiteY38" fmla="*/ 647319 h 714375"/>
              <a:gd name="connsiteX39" fmla="*/ 2232279 w 2876550"/>
              <a:gd name="connsiteY39" fmla="*/ 633984 h 714375"/>
              <a:gd name="connsiteX40" fmla="*/ 2302509 w 2876550"/>
              <a:gd name="connsiteY40" fmla="*/ 618363 h 714375"/>
              <a:gd name="connsiteX41" fmla="*/ 2372614 w 2876550"/>
              <a:gd name="connsiteY41" fmla="*/ 602741 h 714375"/>
              <a:gd name="connsiteX42" fmla="*/ 2440685 w 2876550"/>
              <a:gd name="connsiteY42" fmla="*/ 584835 h 714375"/>
              <a:gd name="connsiteX43" fmla="*/ 2506598 w 2876550"/>
              <a:gd name="connsiteY43" fmla="*/ 566927 h 714375"/>
              <a:gd name="connsiteX44" fmla="*/ 2570353 w 2876550"/>
              <a:gd name="connsiteY44" fmla="*/ 546862 h 714375"/>
              <a:gd name="connsiteX45" fmla="*/ 2634106 w 2876550"/>
              <a:gd name="connsiteY45" fmla="*/ 526796 h 714375"/>
              <a:gd name="connsiteX46" fmla="*/ 2755265 w 2876550"/>
              <a:gd name="connsiteY46" fmla="*/ 482091 h 714375"/>
              <a:gd name="connsiteX47" fmla="*/ 2872231 w 2876550"/>
              <a:gd name="connsiteY47" fmla="*/ 435229 h 714375"/>
              <a:gd name="connsiteX48" fmla="*/ 2876550 w 2876550"/>
              <a:gd name="connsiteY48" fmla="*/ 433070 h 714375"/>
              <a:gd name="connsiteX49" fmla="*/ 2876550 w 2876550"/>
              <a:gd name="connsiteY49" fmla="*/ 0 h 714375"/>
              <a:gd name="connsiteX50" fmla="*/ 2870072 w 2876550"/>
              <a:gd name="connsiteY50" fmla="*/ 0 h 7143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</a:cxnLst>
            <a:rect l="l" t="t" r="r" b="b"/>
            <a:pathLst>
              <a:path w="2876550" h="714375">
                <a:moveTo>
                  <a:pt x="2870072" y="0"/>
                </a:moveTo>
                <a:lnTo>
                  <a:pt x="2870072" y="0"/>
                </a:lnTo>
                <a:lnTo>
                  <a:pt x="2748915" y="20066"/>
                </a:lnTo>
                <a:lnTo>
                  <a:pt x="2625597" y="42291"/>
                </a:lnTo>
                <a:lnTo>
                  <a:pt x="2500121" y="66929"/>
                </a:lnTo>
                <a:lnTo>
                  <a:pt x="2370455" y="91440"/>
                </a:lnTo>
                <a:lnTo>
                  <a:pt x="2238629" y="120523"/>
                </a:lnTo>
                <a:lnTo>
                  <a:pt x="2102611" y="149479"/>
                </a:lnTo>
                <a:lnTo>
                  <a:pt x="1964435" y="183007"/>
                </a:lnTo>
                <a:lnTo>
                  <a:pt x="1821942" y="216535"/>
                </a:lnTo>
                <a:lnTo>
                  <a:pt x="1564767" y="281177"/>
                </a:lnTo>
                <a:lnTo>
                  <a:pt x="1313815" y="339216"/>
                </a:lnTo>
                <a:lnTo>
                  <a:pt x="1073530" y="392811"/>
                </a:lnTo>
                <a:lnTo>
                  <a:pt x="841882" y="444246"/>
                </a:lnTo>
                <a:lnTo>
                  <a:pt x="620776" y="488823"/>
                </a:lnTo>
                <a:lnTo>
                  <a:pt x="406019" y="529082"/>
                </a:lnTo>
                <a:lnTo>
                  <a:pt x="199770" y="566927"/>
                </a:lnTo>
                <a:lnTo>
                  <a:pt x="0" y="600456"/>
                </a:lnTo>
                <a:lnTo>
                  <a:pt x="138176" y="620522"/>
                </a:lnTo>
                <a:lnTo>
                  <a:pt x="270002" y="638429"/>
                </a:lnTo>
                <a:lnTo>
                  <a:pt x="397509" y="654050"/>
                </a:lnTo>
                <a:lnTo>
                  <a:pt x="522985" y="667385"/>
                </a:lnTo>
                <a:lnTo>
                  <a:pt x="644143" y="680847"/>
                </a:lnTo>
                <a:lnTo>
                  <a:pt x="761110" y="689737"/>
                </a:lnTo>
                <a:lnTo>
                  <a:pt x="873759" y="698627"/>
                </a:lnTo>
                <a:lnTo>
                  <a:pt x="984250" y="705358"/>
                </a:lnTo>
                <a:lnTo>
                  <a:pt x="1092707" y="709802"/>
                </a:lnTo>
                <a:lnTo>
                  <a:pt x="1196847" y="712088"/>
                </a:lnTo>
                <a:lnTo>
                  <a:pt x="1296796" y="714375"/>
                </a:lnTo>
                <a:lnTo>
                  <a:pt x="1394586" y="714375"/>
                </a:lnTo>
                <a:lnTo>
                  <a:pt x="1490344" y="712088"/>
                </a:lnTo>
                <a:lnTo>
                  <a:pt x="1583817" y="709802"/>
                </a:lnTo>
                <a:lnTo>
                  <a:pt x="1673097" y="705358"/>
                </a:lnTo>
                <a:lnTo>
                  <a:pt x="1760346" y="698627"/>
                </a:lnTo>
                <a:lnTo>
                  <a:pt x="1843278" y="692023"/>
                </a:lnTo>
                <a:lnTo>
                  <a:pt x="1926081" y="683006"/>
                </a:lnTo>
                <a:lnTo>
                  <a:pt x="2004821" y="671957"/>
                </a:lnTo>
                <a:lnTo>
                  <a:pt x="2083434" y="660781"/>
                </a:lnTo>
                <a:lnTo>
                  <a:pt x="2157856" y="647319"/>
                </a:lnTo>
                <a:lnTo>
                  <a:pt x="2232279" y="633984"/>
                </a:lnTo>
                <a:lnTo>
                  <a:pt x="2302509" y="618363"/>
                </a:lnTo>
                <a:lnTo>
                  <a:pt x="2372614" y="602741"/>
                </a:lnTo>
                <a:lnTo>
                  <a:pt x="2440685" y="584835"/>
                </a:lnTo>
                <a:lnTo>
                  <a:pt x="2506598" y="566927"/>
                </a:lnTo>
                <a:lnTo>
                  <a:pt x="2570353" y="546862"/>
                </a:lnTo>
                <a:lnTo>
                  <a:pt x="2634106" y="526796"/>
                </a:lnTo>
                <a:lnTo>
                  <a:pt x="2755265" y="482091"/>
                </a:lnTo>
                <a:lnTo>
                  <a:pt x="2872231" y="435229"/>
                </a:lnTo>
                <a:lnTo>
                  <a:pt x="2876550" y="433070"/>
                </a:lnTo>
                <a:lnTo>
                  <a:pt x="2876550" y="0"/>
                </a:lnTo>
                <a:lnTo>
                  <a:pt x="2870072" y="0"/>
                </a:lnTo>
              </a:path>
            </a:pathLst>
          </a:custGeom>
          <a:solidFill>
            <a:srgbClr val="F8F9F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 3"/>
          <p:cNvSpPr/>
          <p:nvPr/>
        </p:nvSpPr>
        <p:spPr>
          <a:xfrm>
            <a:off x="2619375" y="731901"/>
            <a:ext cx="5543550" cy="849248"/>
          </a:xfrm>
          <a:custGeom>
            <a:avLst/>
            <a:gdLst>
              <a:gd name="connsiteX0" fmla="*/ 5543550 w 5543550"/>
              <a:gd name="connsiteY0" fmla="*/ 795781 h 849248"/>
              <a:gd name="connsiteX1" fmla="*/ 5543550 w 5543550"/>
              <a:gd name="connsiteY1" fmla="*/ 795781 h 849248"/>
              <a:gd name="connsiteX2" fmla="*/ 5422392 w 5543550"/>
              <a:gd name="connsiteY2" fmla="*/ 780160 h 849248"/>
              <a:gd name="connsiteX3" fmla="*/ 5297043 w 5543550"/>
              <a:gd name="connsiteY3" fmla="*/ 764540 h 849248"/>
              <a:gd name="connsiteX4" fmla="*/ 5035550 w 5543550"/>
              <a:gd name="connsiteY4" fmla="*/ 726693 h 849248"/>
              <a:gd name="connsiteX5" fmla="*/ 4759197 w 5543550"/>
              <a:gd name="connsiteY5" fmla="*/ 679831 h 849248"/>
              <a:gd name="connsiteX6" fmla="*/ 4467986 w 5543550"/>
              <a:gd name="connsiteY6" fmla="*/ 628523 h 849248"/>
              <a:gd name="connsiteX7" fmla="*/ 4159757 w 5543550"/>
              <a:gd name="connsiteY7" fmla="*/ 566165 h 849248"/>
              <a:gd name="connsiteX8" fmla="*/ 3834510 w 5543550"/>
              <a:gd name="connsiteY8" fmla="*/ 497077 h 849248"/>
              <a:gd name="connsiteX9" fmla="*/ 3492372 w 5543550"/>
              <a:gd name="connsiteY9" fmla="*/ 416813 h 849248"/>
              <a:gd name="connsiteX10" fmla="*/ 3131058 w 5543550"/>
              <a:gd name="connsiteY10" fmla="*/ 329818 h 849248"/>
              <a:gd name="connsiteX11" fmla="*/ 2988564 w 5543550"/>
              <a:gd name="connsiteY11" fmla="*/ 296418 h 849248"/>
              <a:gd name="connsiteX12" fmla="*/ 2850388 w 5543550"/>
              <a:gd name="connsiteY12" fmla="*/ 263016 h 849248"/>
              <a:gd name="connsiteX13" fmla="*/ 2716529 w 5543550"/>
              <a:gd name="connsiteY13" fmla="*/ 234060 h 849248"/>
              <a:gd name="connsiteX14" fmla="*/ 2582545 w 5543550"/>
              <a:gd name="connsiteY14" fmla="*/ 204977 h 849248"/>
              <a:gd name="connsiteX15" fmla="*/ 2452878 w 5543550"/>
              <a:gd name="connsiteY15" fmla="*/ 180466 h 849248"/>
              <a:gd name="connsiteX16" fmla="*/ 2327528 w 5543550"/>
              <a:gd name="connsiteY16" fmla="*/ 155956 h 849248"/>
              <a:gd name="connsiteX17" fmla="*/ 2204211 w 5543550"/>
              <a:gd name="connsiteY17" fmla="*/ 133731 h 849248"/>
              <a:gd name="connsiteX18" fmla="*/ 2083053 w 5543550"/>
              <a:gd name="connsiteY18" fmla="*/ 113665 h 849248"/>
              <a:gd name="connsiteX19" fmla="*/ 1966214 w 5543550"/>
              <a:gd name="connsiteY19" fmla="*/ 95757 h 849248"/>
              <a:gd name="connsiteX20" fmla="*/ 1849246 w 5543550"/>
              <a:gd name="connsiteY20" fmla="*/ 80136 h 849248"/>
              <a:gd name="connsiteX21" fmla="*/ 1628266 w 5543550"/>
              <a:gd name="connsiteY21" fmla="*/ 51180 h 849248"/>
              <a:gd name="connsiteX22" fmla="*/ 1417828 w 5543550"/>
              <a:gd name="connsiteY22" fmla="*/ 31115 h 849248"/>
              <a:gd name="connsiteX23" fmla="*/ 1220089 w 5543550"/>
              <a:gd name="connsiteY23" fmla="*/ 15493 h 849248"/>
              <a:gd name="connsiteX24" fmla="*/ 1030859 w 5543550"/>
              <a:gd name="connsiteY24" fmla="*/ 4444 h 849248"/>
              <a:gd name="connsiteX25" fmla="*/ 852423 w 5543550"/>
              <a:gd name="connsiteY25" fmla="*/ 0 h 849248"/>
              <a:gd name="connsiteX26" fmla="*/ 684403 w 5543550"/>
              <a:gd name="connsiteY26" fmla="*/ 0 h 849248"/>
              <a:gd name="connsiteX27" fmla="*/ 527176 w 5543550"/>
              <a:gd name="connsiteY27" fmla="*/ 4444 h 849248"/>
              <a:gd name="connsiteX28" fmla="*/ 380492 w 5543550"/>
              <a:gd name="connsiteY28" fmla="*/ 11048 h 849248"/>
              <a:gd name="connsiteX29" fmla="*/ 244475 w 5543550"/>
              <a:gd name="connsiteY29" fmla="*/ 22225 h 849248"/>
              <a:gd name="connsiteX30" fmla="*/ 116967 w 5543550"/>
              <a:gd name="connsiteY30" fmla="*/ 35559 h 849248"/>
              <a:gd name="connsiteX31" fmla="*/ 0 w 5543550"/>
              <a:gd name="connsiteY31" fmla="*/ 53466 h 849248"/>
              <a:gd name="connsiteX32" fmla="*/ 163702 w 5543550"/>
              <a:gd name="connsiteY32" fmla="*/ 73532 h 849248"/>
              <a:gd name="connsiteX33" fmla="*/ 333755 w 5543550"/>
              <a:gd name="connsiteY33" fmla="*/ 95757 h 849248"/>
              <a:gd name="connsiteX34" fmla="*/ 510158 w 5543550"/>
              <a:gd name="connsiteY34" fmla="*/ 124713 h 849248"/>
              <a:gd name="connsiteX35" fmla="*/ 692911 w 5543550"/>
              <a:gd name="connsiteY35" fmla="*/ 155956 h 849248"/>
              <a:gd name="connsiteX36" fmla="*/ 882141 w 5543550"/>
              <a:gd name="connsiteY36" fmla="*/ 193929 h 849248"/>
              <a:gd name="connsiteX37" fmla="*/ 1077721 w 5543550"/>
              <a:gd name="connsiteY37" fmla="*/ 234060 h 849248"/>
              <a:gd name="connsiteX38" fmla="*/ 1281684 w 5543550"/>
              <a:gd name="connsiteY38" fmla="*/ 278637 h 849248"/>
              <a:gd name="connsiteX39" fmla="*/ 1490090 w 5543550"/>
              <a:gd name="connsiteY39" fmla="*/ 329818 h 849248"/>
              <a:gd name="connsiteX40" fmla="*/ 1866265 w 5543550"/>
              <a:gd name="connsiteY40" fmla="*/ 421259 h 849248"/>
              <a:gd name="connsiteX41" fmla="*/ 2223389 w 5543550"/>
              <a:gd name="connsiteY41" fmla="*/ 501523 h 849248"/>
              <a:gd name="connsiteX42" fmla="*/ 2559177 w 5543550"/>
              <a:gd name="connsiteY42" fmla="*/ 575056 h 849248"/>
              <a:gd name="connsiteX43" fmla="*/ 2722879 w 5543550"/>
              <a:gd name="connsiteY43" fmla="*/ 606298 h 849248"/>
              <a:gd name="connsiteX44" fmla="*/ 2878073 w 5543550"/>
              <a:gd name="connsiteY44" fmla="*/ 637540 h 849248"/>
              <a:gd name="connsiteX45" fmla="*/ 3031109 w 5543550"/>
              <a:gd name="connsiteY45" fmla="*/ 666495 h 849248"/>
              <a:gd name="connsiteX46" fmla="*/ 3179826 w 5543550"/>
              <a:gd name="connsiteY46" fmla="*/ 691006 h 849248"/>
              <a:gd name="connsiteX47" fmla="*/ 3324478 w 5543550"/>
              <a:gd name="connsiteY47" fmla="*/ 715518 h 849248"/>
              <a:gd name="connsiteX48" fmla="*/ 3464686 w 5543550"/>
              <a:gd name="connsiteY48" fmla="*/ 737743 h 849248"/>
              <a:gd name="connsiteX49" fmla="*/ 3600703 w 5543550"/>
              <a:gd name="connsiteY49" fmla="*/ 755649 h 849248"/>
              <a:gd name="connsiteX50" fmla="*/ 3732529 w 5543550"/>
              <a:gd name="connsiteY50" fmla="*/ 773429 h 849248"/>
              <a:gd name="connsiteX51" fmla="*/ 3860038 w 5543550"/>
              <a:gd name="connsiteY51" fmla="*/ 789051 h 849248"/>
              <a:gd name="connsiteX52" fmla="*/ 3985514 w 5543550"/>
              <a:gd name="connsiteY52" fmla="*/ 804671 h 849248"/>
              <a:gd name="connsiteX53" fmla="*/ 4106671 w 5543550"/>
              <a:gd name="connsiteY53" fmla="*/ 815848 h 849248"/>
              <a:gd name="connsiteX54" fmla="*/ 4223511 w 5543550"/>
              <a:gd name="connsiteY54" fmla="*/ 824737 h 849248"/>
              <a:gd name="connsiteX55" fmla="*/ 4336160 w 5543550"/>
              <a:gd name="connsiteY55" fmla="*/ 833627 h 849248"/>
              <a:gd name="connsiteX56" fmla="*/ 4446778 w 5543550"/>
              <a:gd name="connsiteY56" fmla="*/ 840359 h 849248"/>
              <a:gd name="connsiteX57" fmla="*/ 4555108 w 5543550"/>
              <a:gd name="connsiteY57" fmla="*/ 844804 h 849248"/>
              <a:gd name="connsiteX58" fmla="*/ 4659248 w 5543550"/>
              <a:gd name="connsiteY58" fmla="*/ 849248 h 849248"/>
              <a:gd name="connsiteX59" fmla="*/ 4759197 w 5543550"/>
              <a:gd name="connsiteY59" fmla="*/ 849248 h 849248"/>
              <a:gd name="connsiteX60" fmla="*/ 4856988 w 5543550"/>
              <a:gd name="connsiteY60" fmla="*/ 849248 h 849248"/>
              <a:gd name="connsiteX61" fmla="*/ 4952618 w 5543550"/>
              <a:gd name="connsiteY61" fmla="*/ 846962 h 849248"/>
              <a:gd name="connsiteX62" fmla="*/ 5044058 w 5543550"/>
              <a:gd name="connsiteY62" fmla="*/ 844804 h 849248"/>
              <a:gd name="connsiteX63" fmla="*/ 5133340 w 5543550"/>
              <a:gd name="connsiteY63" fmla="*/ 840359 h 849248"/>
              <a:gd name="connsiteX64" fmla="*/ 5220461 w 5543550"/>
              <a:gd name="connsiteY64" fmla="*/ 833627 h 849248"/>
              <a:gd name="connsiteX65" fmla="*/ 5305425 w 5543550"/>
              <a:gd name="connsiteY65" fmla="*/ 824737 h 849248"/>
              <a:gd name="connsiteX66" fmla="*/ 5386196 w 5543550"/>
              <a:gd name="connsiteY66" fmla="*/ 815848 h 849248"/>
              <a:gd name="connsiteX67" fmla="*/ 5466968 w 5543550"/>
              <a:gd name="connsiteY67" fmla="*/ 806957 h 849248"/>
              <a:gd name="connsiteX68" fmla="*/ 5543550 w 5543550"/>
              <a:gd name="connsiteY68" fmla="*/ 795781 h 84924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  <a:cxn ang="68">
                <a:pos x="connsiteX68" y="connsiteY68"/>
              </a:cxn>
            </a:cxnLst>
            <a:rect l="l" t="t" r="r" b="b"/>
            <a:pathLst>
              <a:path w="5543550" h="849248">
                <a:moveTo>
                  <a:pt x="5543550" y="795781"/>
                </a:moveTo>
                <a:lnTo>
                  <a:pt x="5543550" y="795781"/>
                </a:lnTo>
                <a:lnTo>
                  <a:pt x="5422392" y="780160"/>
                </a:lnTo>
                <a:lnTo>
                  <a:pt x="5297043" y="764540"/>
                </a:lnTo>
                <a:lnTo>
                  <a:pt x="5035550" y="726693"/>
                </a:lnTo>
                <a:lnTo>
                  <a:pt x="4759197" y="679831"/>
                </a:lnTo>
                <a:lnTo>
                  <a:pt x="4467986" y="628523"/>
                </a:lnTo>
                <a:lnTo>
                  <a:pt x="4159757" y="566165"/>
                </a:lnTo>
                <a:lnTo>
                  <a:pt x="3834510" y="497077"/>
                </a:lnTo>
                <a:lnTo>
                  <a:pt x="3492372" y="416813"/>
                </a:lnTo>
                <a:lnTo>
                  <a:pt x="3131058" y="329818"/>
                </a:lnTo>
                <a:lnTo>
                  <a:pt x="2988564" y="296418"/>
                </a:lnTo>
                <a:lnTo>
                  <a:pt x="2850388" y="263016"/>
                </a:lnTo>
                <a:lnTo>
                  <a:pt x="2716529" y="234060"/>
                </a:lnTo>
                <a:lnTo>
                  <a:pt x="2582545" y="204977"/>
                </a:lnTo>
                <a:lnTo>
                  <a:pt x="2452878" y="180466"/>
                </a:lnTo>
                <a:lnTo>
                  <a:pt x="2327528" y="155956"/>
                </a:lnTo>
                <a:lnTo>
                  <a:pt x="2204211" y="133731"/>
                </a:lnTo>
                <a:lnTo>
                  <a:pt x="2083053" y="113665"/>
                </a:lnTo>
                <a:lnTo>
                  <a:pt x="1966214" y="95757"/>
                </a:lnTo>
                <a:lnTo>
                  <a:pt x="1849246" y="80136"/>
                </a:lnTo>
                <a:lnTo>
                  <a:pt x="1628266" y="51180"/>
                </a:lnTo>
                <a:lnTo>
                  <a:pt x="1417828" y="31115"/>
                </a:lnTo>
                <a:lnTo>
                  <a:pt x="1220089" y="15493"/>
                </a:lnTo>
                <a:lnTo>
                  <a:pt x="1030859" y="4444"/>
                </a:lnTo>
                <a:lnTo>
                  <a:pt x="852423" y="0"/>
                </a:lnTo>
                <a:lnTo>
                  <a:pt x="684403" y="0"/>
                </a:lnTo>
                <a:lnTo>
                  <a:pt x="527176" y="4444"/>
                </a:lnTo>
                <a:lnTo>
                  <a:pt x="380492" y="11048"/>
                </a:lnTo>
                <a:lnTo>
                  <a:pt x="244475" y="22225"/>
                </a:lnTo>
                <a:lnTo>
                  <a:pt x="116967" y="35559"/>
                </a:lnTo>
                <a:lnTo>
                  <a:pt x="0" y="53466"/>
                </a:lnTo>
                <a:lnTo>
                  <a:pt x="163702" y="73532"/>
                </a:lnTo>
                <a:lnTo>
                  <a:pt x="333755" y="95757"/>
                </a:lnTo>
                <a:lnTo>
                  <a:pt x="510158" y="124713"/>
                </a:lnTo>
                <a:lnTo>
                  <a:pt x="692911" y="155956"/>
                </a:lnTo>
                <a:lnTo>
                  <a:pt x="882141" y="193929"/>
                </a:lnTo>
                <a:lnTo>
                  <a:pt x="1077721" y="234060"/>
                </a:lnTo>
                <a:lnTo>
                  <a:pt x="1281684" y="278637"/>
                </a:lnTo>
                <a:lnTo>
                  <a:pt x="1490090" y="329818"/>
                </a:lnTo>
                <a:lnTo>
                  <a:pt x="1866265" y="421259"/>
                </a:lnTo>
                <a:lnTo>
                  <a:pt x="2223389" y="501523"/>
                </a:lnTo>
                <a:lnTo>
                  <a:pt x="2559177" y="575056"/>
                </a:lnTo>
                <a:lnTo>
                  <a:pt x="2722879" y="606298"/>
                </a:lnTo>
                <a:lnTo>
                  <a:pt x="2878073" y="637540"/>
                </a:lnTo>
                <a:lnTo>
                  <a:pt x="3031109" y="666495"/>
                </a:lnTo>
                <a:lnTo>
                  <a:pt x="3179826" y="691006"/>
                </a:lnTo>
                <a:lnTo>
                  <a:pt x="3324478" y="715518"/>
                </a:lnTo>
                <a:lnTo>
                  <a:pt x="3464686" y="737743"/>
                </a:lnTo>
                <a:lnTo>
                  <a:pt x="3600703" y="755649"/>
                </a:lnTo>
                <a:lnTo>
                  <a:pt x="3732529" y="773429"/>
                </a:lnTo>
                <a:lnTo>
                  <a:pt x="3860038" y="789051"/>
                </a:lnTo>
                <a:lnTo>
                  <a:pt x="3985514" y="804671"/>
                </a:lnTo>
                <a:lnTo>
                  <a:pt x="4106671" y="815848"/>
                </a:lnTo>
                <a:lnTo>
                  <a:pt x="4223511" y="824737"/>
                </a:lnTo>
                <a:lnTo>
                  <a:pt x="4336160" y="833627"/>
                </a:lnTo>
                <a:lnTo>
                  <a:pt x="4446778" y="840359"/>
                </a:lnTo>
                <a:lnTo>
                  <a:pt x="4555108" y="844804"/>
                </a:lnTo>
                <a:lnTo>
                  <a:pt x="4659248" y="849248"/>
                </a:lnTo>
                <a:lnTo>
                  <a:pt x="4759197" y="849248"/>
                </a:lnTo>
                <a:lnTo>
                  <a:pt x="4856988" y="849248"/>
                </a:lnTo>
                <a:lnTo>
                  <a:pt x="4952618" y="846962"/>
                </a:lnTo>
                <a:lnTo>
                  <a:pt x="5044058" y="844804"/>
                </a:lnTo>
                <a:lnTo>
                  <a:pt x="5133340" y="840359"/>
                </a:lnTo>
                <a:lnTo>
                  <a:pt x="5220461" y="833627"/>
                </a:lnTo>
                <a:lnTo>
                  <a:pt x="5305425" y="824737"/>
                </a:lnTo>
                <a:lnTo>
                  <a:pt x="5386196" y="815848"/>
                </a:lnTo>
                <a:lnTo>
                  <a:pt x="5466968" y="806957"/>
                </a:lnTo>
                <a:lnTo>
                  <a:pt x="5543550" y="795781"/>
                </a:lnTo>
              </a:path>
            </a:pathLst>
          </a:custGeom>
          <a:solidFill>
            <a:srgbClr val="F5F7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3"/>
          <p:cNvSpPr/>
          <p:nvPr/>
        </p:nvSpPr>
        <p:spPr>
          <a:xfrm>
            <a:off x="2822575" y="736600"/>
            <a:ext cx="5480050" cy="787400"/>
          </a:xfrm>
          <a:custGeom>
            <a:avLst/>
            <a:gdLst>
              <a:gd name="connsiteX0" fmla="*/ 6350 w 5480050"/>
              <a:gd name="connsiteY0" fmla="*/ 84455 h 787400"/>
              <a:gd name="connsiteX1" fmla="*/ 6350 w 5480050"/>
              <a:gd name="connsiteY1" fmla="*/ 84455 h 787400"/>
              <a:gd name="connsiteX2" fmla="*/ 25526 w 5480050"/>
              <a:gd name="connsiteY2" fmla="*/ 80010 h 787400"/>
              <a:gd name="connsiteX3" fmla="*/ 82930 w 5480050"/>
              <a:gd name="connsiteY3" fmla="*/ 68833 h 787400"/>
              <a:gd name="connsiteX4" fmla="*/ 180720 w 5480050"/>
              <a:gd name="connsiteY4" fmla="*/ 53212 h 787400"/>
              <a:gd name="connsiteX5" fmla="*/ 244475 w 5480050"/>
              <a:gd name="connsiteY5" fmla="*/ 44323 h 787400"/>
              <a:gd name="connsiteX6" fmla="*/ 318770 w 5480050"/>
              <a:gd name="connsiteY6" fmla="*/ 35433 h 787400"/>
              <a:gd name="connsiteX7" fmla="*/ 401701 w 5480050"/>
              <a:gd name="connsiteY7" fmla="*/ 28701 h 787400"/>
              <a:gd name="connsiteX8" fmla="*/ 497332 w 5480050"/>
              <a:gd name="connsiteY8" fmla="*/ 21970 h 787400"/>
              <a:gd name="connsiteX9" fmla="*/ 601598 w 5480050"/>
              <a:gd name="connsiteY9" fmla="*/ 15240 h 787400"/>
              <a:gd name="connsiteX10" fmla="*/ 718439 w 5480050"/>
              <a:gd name="connsiteY10" fmla="*/ 10794 h 787400"/>
              <a:gd name="connsiteX11" fmla="*/ 845946 w 5480050"/>
              <a:gd name="connsiteY11" fmla="*/ 8636 h 787400"/>
              <a:gd name="connsiteX12" fmla="*/ 984122 w 5480050"/>
              <a:gd name="connsiteY12" fmla="*/ 6350 h 787400"/>
              <a:gd name="connsiteX13" fmla="*/ 1132966 w 5480050"/>
              <a:gd name="connsiteY13" fmla="*/ 8636 h 787400"/>
              <a:gd name="connsiteX14" fmla="*/ 1292352 w 5480050"/>
              <a:gd name="connsiteY14" fmla="*/ 13080 h 787400"/>
              <a:gd name="connsiteX15" fmla="*/ 1464564 w 5480050"/>
              <a:gd name="connsiteY15" fmla="*/ 21970 h 787400"/>
              <a:gd name="connsiteX16" fmla="*/ 1647444 w 5480050"/>
              <a:gd name="connsiteY16" fmla="*/ 33147 h 787400"/>
              <a:gd name="connsiteX17" fmla="*/ 1840865 w 5480050"/>
              <a:gd name="connsiteY17" fmla="*/ 51054 h 787400"/>
              <a:gd name="connsiteX18" fmla="*/ 2046985 w 5480050"/>
              <a:gd name="connsiteY18" fmla="*/ 71119 h 787400"/>
              <a:gd name="connsiteX19" fmla="*/ 2265934 w 5480050"/>
              <a:gd name="connsiteY19" fmla="*/ 95630 h 787400"/>
              <a:gd name="connsiteX20" fmla="*/ 2495550 w 5480050"/>
              <a:gd name="connsiteY20" fmla="*/ 124713 h 787400"/>
              <a:gd name="connsiteX21" fmla="*/ 2737865 w 5480050"/>
              <a:gd name="connsiteY21" fmla="*/ 160400 h 787400"/>
              <a:gd name="connsiteX22" fmla="*/ 2990850 w 5480050"/>
              <a:gd name="connsiteY22" fmla="*/ 200533 h 787400"/>
              <a:gd name="connsiteX23" fmla="*/ 3256534 w 5480050"/>
              <a:gd name="connsiteY23" fmla="*/ 247522 h 787400"/>
              <a:gd name="connsiteX24" fmla="*/ 3535045 w 5480050"/>
              <a:gd name="connsiteY24" fmla="*/ 303275 h 787400"/>
              <a:gd name="connsiteX25" fmla="*/ 3826256 w 5480050"/>
              <a:gd name="connsiteY25" fmla="*/ 363600 h 787400"/>
              <a:gd name="connsiteX26" fmla="*/ 4130293 w 5480050"/>
              <a:gd name="connsiteY26" fmla="*/ 430530 h 787400"/>
              <a:gd name="connsiteX27" fmla="*/ 4447031 w 5480050"/>
              <a:gd name="connsiteY27" fmla="*/ 506475 h 787400"/>
              <a:gd name="connsiteX28" fmla="*/ 4776469 w 5480050"/>
              <a:gd name="connsiteY28" fmla="*/ 589025 h 787400"/>
              <a:gd name="connsiteX29" fmla="*/ 5118734 w 5480050"/>
              <a:gd name="connsiteY29" fmla="*/ 680592 h 787400"/>
              <a:gd name="connsiteX30" fmla="*/ 5473700 w 5480050"/>
              <a:gd name="connsiteY30" fmla="*/ 781050 h 787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</a:cxnLst>
            <a:rect l="l" t="t" r="r" b="b"/>
            <a:pathLst>
              <a:path w="5480050" h="787400">
                <a:moveTo>
                  <a:pt x="6350" y="84455"/>
                </a:moveTo>
                <a:lnTo>
                  <a:pt x="6350" y="84455"/>
                </a:lnTo>
                <a:lnTo>
                  <a:pt x="25526" y="80010"/>
                </a:lnTo>
                <a:lnTo>
                  <a:pt x="82930" y="68833"/>
                </a:lnTo>
                <a:lnTo>
                  <a:pt x="180720" y="53212"/>
                </a:lnTo>
                <a:lnTo>
                  <a:pt x="244475" y="44323"/>
                </a:lnTo>
                <a:lnTo>
                  <a:pt x="318770" y="35433"/>
                </a:lnTo>
                <a:lnTo>
                  <a:pt x="401701" y="28701"/>
                </a:lnTo>
                <a:lnTo>
                  <a:pt x="497332" y="21970"/>
                </a:lnTo>
                <a:lnTo>
                  <a:pt x="601598" y="15240"/>
                </a:lnTo>
                <a:lnTo>
                  <a:pt x="718439" y="10794"/>
                </a:lnTo>
                <a:lnTo>
                  <a:pt x="845946" y="8636"/>
                </a:lnTo>
                <a:lnTo>
                  <a:pt x="984122" y="6350"/>
                </a:lnTo>
                <a:lnTo>
                  <a:pt x="1132966" y="8636"/>
                </a:lnTo>
                <a:lnTo>
                  <a:pt x="1292352" y="13080"/>
                </a:lnTo>
                <a:lnTo>
                  <a:pt x="1464564" y="21970"/>
                </a:lnTo>
                <a:lnTo>
                  <a:pt x="1647444" y="33147"/>
                </a:lnTo>
                <a:lnTo>
                  <a:pt x="1840865" y="51054"/>
                </a:lnTo>
                <a:lnTo>
                  <a:pt x="2046985" y="71119"/>
                </a:lnTo>
                <a:lnTo>
                  <a:pt x="2265934" y="95630"/>
                </a:lnTo>
                <a:lnTo>
                  <a:pt x="2495550" y="124713"/>
                </a:lnTo>
                <a:lnTo>
                  <a:pt x="2737865" y="160400"/>
                </a:lnTo>
                <a:lnTo>
                  <a:pt x="2990850" y="200533"/>
                </a:lnTo>
                <a:lnTo>
                  <a:pt x="3256534" y="247522"/>
                </a:lnTo>
                <a:lnTo>
                  <a:pt x="3535045" y="303275"/>
                </a:lnTo>
                <a:lnTo>
                  <a:pt x="3826256" y="363600"/>
                </a:lnTo>
                <a:lnTo>
                  <a:pt x="4130293" y="430530"/>
                </a:lnTo>
                <a:lnTo>
                  <a:pt x="4447031" y="506475"/>
                </a:lnTo>
                <a:lnTo>
                  <a:pt x="4776469" y="589025"/>
                </a:lnTo>
                <a:lnTo>
                  <a:pt x="5118734" y="680592"/>
                </a:lnTo>
                <a:lnTo>
                  <a:pt x="5473700" y="781050"/>
                </a:lnTo>
              </a:path>
            </a:pathLst>
          </a:custGeom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Freeform 3"/>
          <p:cNvSpPr/>
          <p:nvPr/>
        </p:nvSpPr>
        <p:spPr>
          <a:xfrm>
            <a:off x="5602351" y="723900"/>
            <a:ext cx="3321050" cy="663575"/>
          </a:xfrm>
          <a:custGeom>
            <a:avLst/>
            <a:gdLst>
              <a:gd name="connsiteX0" fmla="*/ 6350 w 3321050"/>
              <a:gd name="connsiteY0" fmla="*/ 657225 h 663575"/>
              <a:gd name="connsiteX1" fmla="*/ 6350 w 3321050"/>
              <a:gd name="connsiteY1" fmla="*/ 657225 h 663575"/>
              <a:gd name="connsiteX2" fmla="*/ 101980 w 3321050"/>
              <a:gd name="connsiteY2" fmla="*/ 630427 h 663575"/>
              <a:gd name="connsiteX3" fmla="*/ 363473 w 3321050"/>
              <a:gd name="connsiteY3" fmla="*/ 561339 h 663575"/>
              <a:gd name="connsiteX4" fmla="*/ 544195 w 3321050"/>
              <a:gd name="connsiteY4" fmla="*/ 514603 h 663575"/>
              <a:gd name="connsiteX5" fmla="*/ 752602 w 3321050"/>
              <a:gd name="connsiteY5" fmla="*/ 463296 h 663575"/>
              <a:gd name="connsiteX6" fmla="*/ 984377 w 3321050"/>
              <a:gd name="connsiteY6" fmla="*/ 407542 h 663575"/>
              <a:gd name="connsiteX7" fmla="*/ 1233042 w 3321050"/>
              <a:gd name="connsiteY7" fmla="*/ 347344 h 663575"/>
              <a:gd name="connsiteX8" fmla="*/ 1496694 w 3321050"/>
              <a:gd name="connsiteY8" fmla="*/ 289433 h 663575"/>
              <a:gd name="connsiteX9" fmla="*/ 1766823 w 3321050"/>
              <a:gd name="connsiteY9" fmla="*/ 231521 h 663575"/>
              <a:gd name="connsiteX10" fmla="*/ 2043176 w 3321050"/>
              <a:gd name="connsiteY10" fmla="*/ 177927 h 663575"/>
              <a:gd name="connsiteX11" fmla="*/ 2317495 w 3321050"/>
              <a:gd name="connsiteY11" fmla="*/ 126746 h 663575"/>
              <a:gd name="connsiteX12" fmla="*/ 2453513 w 3321050"/>
              <a:gd name="connsiteY12" fmla="*/ 104394 h 663575"/>
              <a:gd name="connsiteX13" fmla="*/ 2585339 w 3321050"/>
              <a:gd name="connsiteY13" fmla="*/ 82169 h 663575"/>
              <a:gd name="connsiteX14" fmla="*/ 2717165 w 3321050"/>
              <a:gd name="connsiteY14" fmla="*/ 64262 h 663575"/>
              <a:gd name="connsiteX15" fmla="*/ 2844800 w 3321050"/>
              <a:gd name="connsiteY15" fmla="*/ 46481 h 663575"/>
              <a:gd name="connsiteX16" fmla="*/ 2970148 w 3321050"/>
              <a:gd name="connsiteY16" fmla="*/ 33147 h 663575"/>
              <a:gd name="connsiteX17" fmla="*/ 3089275 w 3321050"/>
              <a:gd name="connsiteY17" fmla="*/ 21970 h 663575"/>
              <a:gd name="connsiteX18" fmla="*/ 3204082 w 3321050"/>
              <a:gd name="connsiteY18" fmla="*/ 13080 h 663575"/>
              <a:gd name="connsiteX19" fmla="*/ 3314700 w 3321050"/>
              <a:gd name="connsiteY19" fmla="*/ 6350 h 6635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</a:cxnLst>
            <a:rect l="l" t="t" r="r" b="b"/>
            <a:pathLst>
              <a:path w="3321050" h="663575">
                <a:moveTo>
                  <a:pt x="6350" y="657225"/>
                </a:moveTo>
                <a:lnTo>
                  <a:pt x="6350" y="657225"/>
                </a:lnTo>
                <a:lnTo>
                  <a:pt x="101980" y="630427"/>
                </a:lnTo>
                <a:lnTo>
                  <a:pt x="363473" y="561339"/>
                </a:lnTo>
                <a:lnTo>
                  <a:pt x="544195" y="514603"/>
                </a:lnTo>
                <a:lnTo>
                  <a:pt x="752602" y="463296"/>
                </a:lnTo>
                <a:lnTo>
                  <a:pt x="984377" y="407542"/>
                </a:lnTo>
                <a:lnTo>
                  <a:pt x="1233042" y="347344"/>
                </a:lnTo>
                <a:lnTo>
                  <a:pt x="1496694" y="289433"/>
                </a:lnTo>
                <a:lnTo>
                  <a:pt x="1766823" y="231521"/>
                </a:lnTo>
                <a:lnTo>
                  <a:pt x="2043176" y="177927"/>
                </a:lnTo>
                <a:lnTo>
                  <a:pt x="2317495" y="126746"/>
                </a:lnTo>
                <a:lnTo>
                  <a:pt x="2453513" y="104394"/>
                </a:lnTo>
                <a:lnTo>
                  <a:pt x="2585339" y="82169"/>
                </a:lnTo>
                <a:lnTo>
                  <a:pt x="2717165" y="64262"/>
                </a:lnTo>
                <a:lnTo>
                  <a:pt x="2844800" y="46481"/>
                </a:lnTo>
                <a:lnTo>
                  <a:pt x="2970148" y="33147"/>
                </a:lnTo>
                <a:lnTo>
                  <a:pt x="3089275" y="21970"/>
                </a:lnTo>
                <a:lnTo>
                  <a:pt x="3204082" y="13080"/>
                </a:lnTo>
                <a:lnTo>
                  <a:pt x="3314700" y="6350"/>
                </a:lnTo>
              </a:path>
            </a:pathLst>
          </a:custGeom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/>
        </p:nvSpPr>
        <p:spPr>
          <a:xfrm>
            <a:off x="211137" y="714375"/>
            <a:ext cx="8723312" cy="1330325"/>
          </a:xfrm>
          <a:custGeom>
            <a:avLst/>
            <a:gdLst>
              <a:gd name="connsiteX0" fmla="*/ 8718994 w 8723312"/>
              <a:gd name="connsiteY0" fmla="*/ 571372 h 1330325"/>
              <a:gd name="connsiteX1" fmla="*/ 8718994 w 8723312"/>
              <a:gd name="connsiteY1" fmla="*/ 571372 h 1330325"/>
              <a:gd name="connsiteX2" fmla="*/ 8638222 w 8723312"/>
              <a:gd name="connsiteY2" fmla="*/ 604900 h 1330325"/>
              <a:gd name="connsiteX3" fmla="*/ 8557323 w 8723312"/>
              <a:gd name="connsiteY3" fmla="*/ 636142 h 1330325"/>
              <a:gd name="connsiteX4" fmla="*/ 8472106 w 8723312"/>
              <a:gd name="connsiteY4" fmla="*/ 665099 h 1330325"/>
              <a:gd name="connsiteX5" fmla="*/ 8384857 w 8723312"/>
              <a:gd name="connsiteY5" fmla="*/ 691896 h 1330325"/>
              <a:gd name="connsiteX6" fmla="*/ 8295449 w 8723312"/>
              <a:gd name="connsiteY6" fmla="*/ 718692 h 1330325"/>
              <a:gd name="connsiteX7" fmla="*/ 8201850 w 8723312"/>
              <a:gd name="connsiteY7" fmla="*/ 743330 h 1330325"/>
              <a:gd name="connsiteX8" fmla="*/ 8105965 w 8723312"/>
              <a:gd name="connsiteY8" fmla="*/ 763397 h 1330325"/>
              <a:gd name="connsiteX9" fmla="*/ 8005889 w 8723312"/>
              <a:gd name="connsiteY9" fmla="*/ 783463 h 1330325"/>
              <a:gd name="connsiteX10" fmla="*/ 7901622 w 8723312"/>
              <a:gd name="connsiteY10" fmla="*/ 801369 h 1330325"/>
              <a:gd name="connsiteX11" fmla="*/ 7793037 w 8723312"/>
              <a:gd name="connsiteY11" fmla="*/ 814705 h 1330325"/>
              <a:gd name="connsiteX12" fmla="*/ 7680261 w 8723312"/>
              <a:gd name="connsiteY12" fmla="*/ 828166 h 1330325"/>
              <a:gd name="connsiteX13" fmla="*/ 7563167 w 8723312"/>
              <a:gd name="connsiteY13" fmla="*/ 837057 h 1330325"/>
              <a:gd name="connsiteX14" fmla="*/ 7441882 w 8723312"/>
              <a:gd name="connsiteY14" fmla="*/ 845947 h 1330325"/>
              <a:gd name="connsiteX15" fmla="*/ 7314120 w 8723312"/>
              <a:gd name="connsiteY15" fmla="*/ 850391 h 1330325"/>
              <a:gd name="connsiteX16" fmla="*/ 7182167 w 8723312"/>
              <a:gd name="connsiteY16" fmla="*/ 850391 h 1330325"/>
              <a:gd name="connsiteX17" fmla="*/ 7043737 w 8723312"/>
              <a:gd name="connsiteY17" fmla="*/ 848233 h 1330325"/>
              <a:gd name="connsiteX18" fmla="*/ 6899084 w 8723312"/>
              <a:gd name="connsiteY18" fmla="*/ 843788 h 1330325"/>
              <a:gd name="connsiteX19" fmla="*/ 6749986 w 8723312"/>
              <a:gd name="connsiteY19" fmla="*/ 837057 h 1330325"/>
              <a:gd name="connsiteX20" fmla="*/ 6594665 w 8723312"/>
              <a:gd name="connsiteY20" fmla="*/ 825880 h 1330325"/>
              <a:gd name="connsiteX21" fmla="*/ 6430708 w 8723312"/>
              <a:gd name="connsiteY21" fmla="*/ 810260 h 1330325"/>
              <a:gd name="connsiteX22" fmla="*/ 6260401 w 8723312"/>
              <a:gd name="connsiteY22" fmla="*/ 792352 h 1330325"/>
              <a:gd name="connsiteX23" fmla="*/ 6083744 w 8723312"/>
              <a:gd name="connsiteY23" fmla="*/ 770127 h 1330325"/>
              <a:gd name="connsiteX24" fmla="*/ 5900737 w 8723312"/>
              <a:gd name="connsiteY24" fmla="*/ 745489 h 1330325"/>
              <a:gd name="connsiteX25" fmla="*/ 5709094 w 8723312"/>
              <a:gd name="connsiteY25" fmla="*/ 716533 h 1330325"/>
              <a:gd name="connsiteX26" fmla="*/ 5509069 w 8723312"/>
              <a:gd name="connsiteY26" fmla="*/ 683005 h 1330325"/>
              <a:gd name="connsiteX27" fmla="*/ 5302567 w 8723312"/>
              <a:gd name="connsiteY27" fmla="*/ 645033 h 1330325"/>
              <a:gd name="connsiteX28" fmla="*/ 5085397 w 8723312"/>
              <a:gd name="connsiteY28" fmla="*/ 602614 h 1330325"/>
              <a:gd name="connsiteX29" fmla="*/ 4861877 w 8723312"/>
              <a:gd name="connsiteY29" fmla="*/ 558038 h 1330325"/>
              <a:gd name="connsiteX30" fmla="*/ 4627689 w 8723312"/>
              <a:gd name="connsiteY30" fmla="*/ 506730 h 1330325"/>
              <a:gd name="connsiteX31" fmla="*/ 4387151 w 8723312"/>
              <a:gd name="connsiteY31" fmla="*/ 453136 h 1330325"/>
              <a:gd name="connsiteX32" fmla="*/ 4136072 w 8723312"/>
              <a:gd name="connsiteY32" fmla="*/ 395097 h 1330325"/>
              <a:gd name="connsiteX33" fmla="*/ 3874198 w 8723312"/>
              <a:gd name="connsiteY33" fmla="*/ 330327 h 1330325"/>
              <a:gd name="connsiteX34" fmla="*/ 3614483 w 8723312"/>
              <a:gd name="connsiteY34" fmla="*/ 267842 h 1330325"/>
              <a:gd name="connsiteX35" fmla="*/ 3363277 w 8723312"/>
              <a:gd name="connsiteY35" fmla="*/ 214249 h 1330325"/>
              <a:gd name="connsiteX36" fmla="*/ 3122739 w 8723312"/>
              <a:gd name="connsiteY36" fmla="*/ 165227 h 1330325"/>
              <a:gd name="connsiteX37" fmla="*/ 2892869 w 8723312"/>
              <a:gd name="connsiteY37" fmla="*/ 124967 h 1330325"/>
              <a:gd name="connsiteX38" fmla="*/ 2673667 w 8723312"/>
              <a:gd name="connsiteY38" fmla="*/ 91566 h 1330325"/>
              <a:gd name="connsiteX39" fmla="*/ 2462847 w 8723312"/>
              <a:gd name="connsiteY39" fmla="*/ 62483 h 1330325"/>
              <a:gd name="connsiteX40" fmla="*/ 2262822 w 8723312"/>
              <a:gd name="connsiteY40" fmla="*/ 40131 h 1330325"/>
              <a:gd name="connsiteX41" fmla="*/ 2073338 w 8723312"/>
              <a:gd name="connsiteY41" fmla="*/ 22351 h 1330325"/>
              <a:gd name="connsiteX42" fmla="*/ 1890204 w 8723312"/>
              <a:gd name="connsiteY42" fmla="*/ 11176 h 1330325"/>
              <a:gd name="connsiteX43" fmla="*/ 1720024 w 8723312"/>
              <a:gd name="connsiteY43" fmla="*/ 2286 h 1330325"/>
              <a:gd name="connsiteX44" fmla="*/ 1556067 w 8723312"/>
              <a:gd name="connsiteY44" fmla="*/ 0 h 1330325"/>
              <a:gd name="connsiteX45" fmla="*/ 1402778 w 8723312"/>
              <a:gd name="connsiteY45" fmla="*/ 0 h 1330325"/>
              <a:gd name="connsiteX46" fmla="*/ 1257998 w 8723312"/>
              <a:gd name="connsiteY46" fmla="*/ 4444 h 1330325"/>
              <a:gd name="connsiteX47" fmla="*/ 1121854 w 8723312"/>
              <a:gd name="connsiteY47" fmla="*/ 11176 h 1330325"/>
              <a:gd name="connsiteX48" fmla="*/ 994092 w 8723312"/>
              <a:gd name="connsiteY48" fmla="*/ 22351 h 1330325"/>
              <a:gd name="connsiteX49" fmla="*/ 874890 w 8723312"/>
              <a:gd name="connsiteY49" fmla="*/ 33527 h 1330325"/>
              <a:gd name="connsiteX50" fmla="*/ 762063 w 8723312"/>
              <a:gd name="connsiteY50" fmla="*/ 49148 h 1330325"/>
              <a:gd name="connsiteX51" fmla="*/ 659891 w 8723312"/>
              <a:gd name="connsiteY51" fmla="*/ 64769 h 1330325"/>
              <a:gd name="connsiteX52" fmla="*/ 564095 w 8723312"/>
              <a:gd name="connsiteY52" fmla="*/ 82550 h 1330325"/>
              <a:gd name="connsiteX53" fmla="*/ 478955 w 8723312"/>
              <a:gd name="connsiteY53" fmla="*/ 102616 h 1330325"/>
              <a:gd name="connsiteX54" fmla="*/ 398068 w 8723312"/>
              <a:gd name="connsiteY54" fmla="*/ 120522 h 1330325"/>
              <a:gd name="connsiteX55" fmla="*/ 327812 w 8723312"/>
              <a:gd name="connsiteY55" fmla="*/ 140588 h 1330325"/>
              <a:gd name="connsiteX56" fmla="*/ 263956 w 8723312"/>
              <a:gd name="connsiteY56" fmla="*/ 160655 h 1330325"/>
              <a:gd name="connsiteX57" fmla="*/ 206476 w 8723312"/>
              <a:gd name="connsiteY57" fmla="*/ 178561 h 1330325"/>
              <a:gd name="connsiteX58" fmla="*/ 157518 w 8723312"/>
              <a:gd name="connsiteY58" fmla="*/ 196469 h 1330325"/>
              <a:gd name="connsiteX59" fmla="*/ 114947 w 8723312"/>
              <a:gd name="connsiteY59" fmla="*/ 214249 h 1330325"/>
              <a:gd name="connsiteX60" fmla="*/ 51092 w 8723312"/>
              <a:gd name="connsiteY60" fmla="*/ 241046 h 1330325"/>
              <a:gd name="connsiteX61" fmla="*/ 12776 w 8723312"/>
              <a:gd name="connsiteY61" fmla="*/ 261111 h 1330325"/>
              <a:gd name="connsiteX62" fmla="*/ 0 w 8723312"/>
              <a:gd name="connsiteY62" fmla="*/ 267842 h 1330325"/>
              <a:gd name="connsiteX63" fmla="*/ 0 w 8723312"/>
              <a:gd name="connsiteY63" fmla="*/ 1330325 h 1330325"/>
              <a:gd name="connsiteX64" fmla="*/ 8718994 w 8723312"/>
              <a:gd name="connsiteY64" fmla="*/ 1330325 h 1330325"/>
              <a:gd name="connsiteX65" fmla="*/ 8723312 w 8723312"/>
              <a:gd name="connsiteY65" fmla="*/ 1323594 h 1330325"/>
              <a:gd name="connsiteX66" fmla="*/ 8723312 w 8723312"/>
              <a:gd name="connsiteY66" fmla="*/ 569213 h 1330325"/>
              <a:gd name="connsiteX67" fmla="*/ 8718994 w 8723312"/>
              <a:gd name="connsiteY67" fmla="*/ 571372 h 133032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</a:cxnLst>
            <a:rect l="l" t="t" r="r" b="b"/>
            <a:pathLst>
              <a:path w="8723312" h="1330325">
                <a:moveTo>
                  <a:pt x="8718994" y="571372"/>
                </a:moveTo>
                <a:lnTo>
                  <a:pt x="8718994" y="571372"/>
                </a:lnTo>
                <a:lnTo>
                  <a:pt x="8638222" y="604900"/>
                </a:lnTo>
                <a:lnTo>
                  <a:pt x="8557323" y="636142"/>
                </a:lnTo>
                <a:lnTo>
                  <a:pt x="8472106" y="665099"/>
                </a:lnTo>
                <a:lnTo>
                  <a:pt x="8384857" y="691896"/>
                </a:lnTo>
                <a:lnTo>
                  <a:pt x="8295449" y="718692"/>
                </a:lnTo>
                <a:lnTo>
                  <a:pt x="8201850" y="743330"/>
                </a:lnTo>
                <a:lnTo>
                  <a:pt x="8105965" y="763397"/>
                </a:lnTo>
                <a:lnTo>
                  <a:pt x="8005889" y="783463"/>
                </a:lnTo>
                <a:lnTo>
                  <a:pt x="7901622" y="801369"/>
                </a:lnTo>
                <a:lnTo>
                  <a:pt x="7793037" y="814705"/>
                </a:lnTo>
                <a:lnTo>
                  <a:pt x="7680261" y="828166"/>
                </a:lnTo>
                <a:lnTo>
                  <a:pt x="7563167" y="837057"/>
                </a:lnTo>
                <a:lnTo>
                  <a:pt x="7441882" y="845947"/>
                </a:lnTo>
                <a:lnTo>
                  <a:pt x="7314120" y="850391"/>
                </a:lnTo>
                <a:lnTo>
                  <a:pt x="7182167" y="850391"/>
                </a:lnTo>
                <a:lnTo>
                  <a:pt x="7043737" y="848233"/>
                </a:lnTo>
                <a:lnTo>
                  <a:pt x="6899084" y="843788"/>
                </a:lnTo>
                <a:lnTo>
                  <a:pt x="6749986" y="837057"/>
                </a:lnTo>
                <a:lnTo>
                  <a:pt x="6594665" y="825880"/>
                </a:lnTo>
                <a:lnTo>
                  <a:pt x="6430708" y="810260"/>
                </a:lnTo>
                <a:lnTo>
                  <a:pt x="6260401" y="792352"/>
                </a:lnTo>
                <a:lnTo>
                  <a:pt x="6083744" y="770127"/>
                </a:lnTo>
                <a:lnTo>
                  <a:pt x="5900737" y="745489"/>
                </a:lnTo>
                <a:lnTo>
                  <a:pt x="5709094" y="716533"/>
                </a:lnTo>
                <a:lnTo>
                  <a:pt x="5509069" y="683005"/>
                </a:lnTo>
                <a:lnTo>
                  <a:pt x="5302567" y="645033"/>
                </a:lnTo>
                <a:lnTo>
                  <a:pt x="5085397" y="602614"/>
                </a:lnTo>
                <a:lnTo>
                  <a:pt x="4861877" y="558038"/>
                </a:lnTo>
                <a:lnTo>
                  <a:pt x="4627689" y="506730"/>
                </a:lnTo>
                <a:lnTo>
                  <a:pt x="4387151" y="453136"/>
                </a:lnTo>
                <a:lnTo>
                  <a:pt x="4136072" y="395097"/>
                </a:lnTo>
                <a:lnTo>
                  <a:pt x="3874198" y="330327"/>
                </a:lnTo>
                <a:lnTo>
                  <a:pt x="3614483" y="267842"/>
                </a:lnTo>
                <a:lnTo>
                  <a:pt x="3363277" y="214249"/>
                </a:lnTo>
                <a:lnTo>
                  <a:pt x="3122739" y="165227"/>
                </a:lnTo>
                <a:lnTo>
                  <a:pt x="2892869" y="124967"/>
                </a:lnTo>
                <a:lnTo>
                  <a:pt x="2673667" y="91566"/>
                </a:lnTo>
                <a:lnTo>
                  <a:pt x="2462847" y="62483"/>
                </a:lnTo>
                <a:lnTo>
                  <a:pt x="2262822" y="40131"/>
                </a:lnTo>
                <a:lnTo>
                  <a:pt x="2073338" y="22351"/>
                </a:lnTo>
                <a:lnTo>
                  <a:pt x="1890204" y="11176"/>
                </a:lnTo>
                <a:lnTo>
                  <a:pt x="1720024" y="2286"/>
                </a:lnTo>
                <a:lnTo>
                  <a:pt x="1556067" y="0"/>
                </a:lnTo>
                <a:lnTo>
                  <a:pt x="1402778" y="0"/>
                </a:lnTo>
                <a:lnTo>
                  <a:pt x="1257998" y="4444"/>
                </a:lnTo>
                <a:lnTo>
                  <a:pt x="1121854" y="11176"/>
                </a:lnTo>
                <a:lnTo>
                  <a:pt x="994092" y="22351"/>
                </a:lnTo>
                <a:lnTo>
                  <a:pt x="874890" y="33527"/>
                </a:lnTo>
                <a:lnTo>
                  <a:pt x="762063" y="49148"/>
                </a:lnTo>
                <a:lnTo>
                  <a:pt x="659891" y="64769"/>
                </a:lnTo>
                <a:lnTo>
                  <a:pt x="564095" y="82550"/>
                </a:lnTo>
                <a:lnTo>
                  <a:pt x="478955" y="102616"/>
                </a:lnTo>
                <a:lnTo>
                  <a:pt x="398068" y="120522"/>
                </a:lnTo>
                <a:lnTo>
                  <a:pt x="327812" y="140588"/>
                </a:lnTo>
                <a:lnTo>
                  <a:pt x="263956" y="160655"/>
                </a:lnTo>
                <a:lnTo>
                  <a:pt x="206476" y="178561"/>
                </a:lnTo>
                <a:lnTo>
                  <a:pt x="157518" y="196469"/>
                </a:lnTo>
                <a:lnTo>
                  <a:pt x="114947" y="214249"/>
                </a:lnTo>
                <a:lnTo>
                  <a:pt x="51092" y="241046"/>
                </a:lnTo>
                <a:lnTo>
                  <a:pt x="12776" y="261111"/>
                </a:lnTo>
                <a:lnTo>
                  <a:pt x="0" y="267842"/>
                </a:lnTo>
                <a:lnTo>
                  <a:pt x="0" y="1330325"/>
                </a:lnTo>
                <a:lnTo>
                  <a:pt x="8718994" y="1330325"/>
                </a:lnTo>
                <a:lnTo>
                  <a:pt x="8723312" y="1323594"/>
                </a:lnTo>
                <a:lnTo>
                  <a:pt x="8723312" y="569213"/>
                </a:lnTo>
                <a:lnTo>
                  <a:pt x="8718994" y="571372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900" y="215900"/>
            <a:ext cx="8724900" cy="1365249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30200" y="1867839"/>
            <a:ext cx="4036230" cy="482183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marL="457200" indent="-457200">
              <a:lnSpc>
                <a:spcPts val="3400"/>
              </a:lnSpc>
              <a:buFont typeface="Wingdings" pitchFamily="2" charset="2"/>
              <a:buChar char="Ø"/>
              <a:tabLst/>
            </a:pPr>
            <a:r>
              <a:rPr lang="en-US" altLang="zh-CN" sz="27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700" dirty="0" err="1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Política</a:t>
            </a:r>
            <a:r>
              <a:rPr lang="en-US" altLang="zh-CN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00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Universal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330200" y="2374900"/>
            <a:ext cx="8361263" cy="311110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marL="457200" indent="-457200">
              <a:lnSpc>
                <a:spcPts val="3400"/>
              </a:lnSpc>
              <a:buFont typeface="Wingdings" pitchFamily="2" charset="2"/>
              <a:buChar char="Ø"/>
              <a:tabLst/>
            </a:pPr>
            <a:r>
              <a:rPr lang="en-US" altLang="zh-CN" sz="2702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02" dirty="0" err="1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Incluye</a:t>
            </a:r>
            <a:r>
              <a:rPr lang="en-US" altLang="zh-CN" sz="2702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02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ISFD</a:t>
            </a:r>
            <a:r>
              <a:rPr lang="en-US" altLang="zh-CN" sz="2702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02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2702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02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gestión</a:t>
            </a:r>
            <a:r>
              <a:rPr lang="en-US" altLang="zh-CN" sz="2702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02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estatal</a:t>
            </a:r>
            <a:r>
              <a:rPr lang="en-US" altLang="zh-CN" sz="2702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02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y</a:t>
            </a:r>
            <a:r>
              <a:rPr lang="en-US" altLang="zh-CN" sz="2702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02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2702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02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gestión</a:t>
            </a:r>
            <a:r>
              <a:rPr lang="en-US" altLang="zh-CN" sz="2702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02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privada</a:t>
            </a:r>
          </a:p>
          <a:p>
            <a:pPr marL="457200" indent="-457200">
              <a:lnSpc>
                <a:spcPts val="4100"/>
              </a:lnSpc>
              <a:buFont typeface="Wingdings" pitchFamily="2" charset="2"/>
              <a:buChar char="Ø"/>
              <a:tabLst/>
            </a:pPr>
            <a:r>
              <a:rPr lang="en-US" altLang="zh-CN" sz="2700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 </a:t>
            </a:r>
            <a:r>
              <a:rPr lang="en-US" altLang="zh-CN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00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ISFD</a:t>
            </a:r>
            <a:r>
              <a:rPr lang="en-US" altLang="zh-CN" sz="27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700" dirty="0" err="1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que</a:t>
            </a:r>
            <a:r>
              <a:rPr lang="en-US" altLang="zh-CN" sz="27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700" dirty="0" err="1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dictan</a:t>
            </a:r>
            <a:r>
              <a:rPr lang="en-US" altLang="zh-CN" sz="27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700" dirty="0" err="1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carreras</a:t>
            </a:r>
            <a:r>
              <a:rPr lang="en-US" altLang="zh-CN" sz="2700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 de </a:t>
            </a:r>
            <a:r>
              <a:rPr lang="en-US" altLang="zh-CN" sz="2700" b="1" dirty="0" err="1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Profesorados</a:t>
            </a:r>
            <a:r>
              <a:rPr lang="en-US" altLang="zh-CN" sz="2700" b="1" dirty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 </a:t>
            </a:r>
            <a:r>
              <a:rPr lang="en-US" altLang="zh-CN" sz="27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2700" b="1" dirty="0" smtClean="0">
                <a:latin typeface="Times New Roman" pitchFamily="18" charset="0"/>
                <a:cs typeface="Times New Roman" pitchFamily="18" charset="0"/>
              </a:rPr>
              <a:t> Educ.</a:t>
            </a:r>
            <a:endParaRPr lang="en-US" altLang="zh-CN" sz="2700" b="1" dirty="0">
              <a:solidFill>
                <a:srgbClr val="000000"/>
              </a:solidFill>
              <a:latin typeface="Candara" pitchFamily="18" charset="0"/>
              <a:cs typeface="Candara" pitchFamily="18" charset="0"/>
            </a:endParaRPr>
          </a:p>
          <a:p>
            <a:pPr>
              <a:lnSpc>
                <a:spcPts val="4100"/>
              </a:lnSpc>
              <a:tabLst/>
            </a:pPr>
            <a:r>
              <a:rPr lang="en-US" altLang="zh-CN" sz="27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zh-CN" sz="2700" b="1" dirty="0" err="1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Inicial</a:t>
            </a:r>
            <a:r>
              <a:rPr lang="en-US" altLang="zh-CN" sz="27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7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y</a:t>
            </a:r>
            <a:r>
              <a:rPr lang="en-US" altLang="zh-CN" sz="27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7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27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700" b="1" dirty="0" smtClean="0">
                <a:solidFill>
                  <a:srgbClr val="000000"/>
                </a:solidFill>
                <a:latin typeface="Candara" pitchFamily="18" charset="0"/>
                <a:cs typeface="Times New Roman" pitchFamily="18" charset="0"/>
              </a:rPr>
              <a:t>Educ. </a:t>
            </a:r>
            <a:r>
              <a:rPr lang="en-US" altLang="zh-CN" sz="2700" b="1" dirty="0" err="1" smtClean="0">
                <a:solidFill>
                  <a:srgbClr val="000000"/>
                </a:solidFill>
                <a:latin typeface="Candara" pitchFamily="18" charset="0"/>
                <a:cs typeface="Times New Roman" pitchFamily="18" charset="0"/>
              </a:rPr>
              <a:t>Primaria</a:t>
            </a:r>
            <a:r>
              <a:rPr lang="en-US" altLang="zh-CN" sz="2700" b="1" dirty="0" smtClean="0">
                <a:solidFill>
                  <a:srgbClr val="000000"/>
                </a:solidFill>
                <a:latin typeface="Candara" pitchFamily="18" charset="0"/>
                <a:cs typeface="Times New Roman" pitchFamily="18" charset="0"/>
              </a:rPr>
              <a:t>. 30 ISFD.</a:t>
            </a:r>
          </a:p>
          <a:p>
            <a:pPr marL="457200" indent="-457200">
              <a:lnSpc>
                <a:spcPts val="4100"/>
              </a:lnSpc>
              <a:buFont typeface="Wingdings" pitchFamily="2" charset="2"/>
              <a:buChar char="Ø"/>
              <a:tabLst/>
            </a:pPr>
            <a:r>
              <a:rPr lang="en-US" altLang="zh-CN" sz="2700" b="1" dirty="0">
                <a:solidFill>
                  <a:srgbClr val="000000"/>
                </a:solidFill>
                <a:latin typeface="Candara" pitchFamily="18" charset="0"/>
                <a:cs typeface="Times New Roman" pitchFamily="18" charset="0"/>
              </a:rPr>
              <a:t> </a:t>
            </a:r>
            <a:r>
              <a:rPr lang="en-US" altLang="zh-CN" sz="2700" b="1" dirty="0" smtClean="0">
                <a:solidFill>
                  <a:srgbClr val="000000"/>
                </a:solidFill>
                <a:latin typeface="Candara" pitchFamily="18" charset="0"/>
                <a:cs typeface="Times New Roman" pitchFamily="18" charset="0"/>
              </a:rPr>
              <a:t> </a:t>
            </a:r>
            <a:r>
              <a:rPr lang="en-US" altLang="zh-CN" sz="2700" b="1" dirty="0" err="1" smtClean="0">
                <a:solidFill>
                  <a:srgbClr val="000000"/>
                </a:solidFill>
                <a:latin typeface="Candara" pitchFamily="18" charset="0"/>
                <a:cs typeface="Times New Roman" pitchFamily="18" charset="0"/>
              </a:rPr>
              <a:t>Haciendo</a:t>
            </a:r>
            <a:r>
              <a:rPr lang="en-US" altLang="zh-CN" sz="2700" dirty="0" smtClean="0">
                <a:solidFill>
                  <a:srgbClr val="000000"/>
                </a:solidFill>
                <a:latin typeface="Candara" pitchFamily="18" charset="0"/>
                <a:cs typeface="Times New Roman" pitchFamily="18" charset="0"/>
              </a:rPr>
              <a:t> </a:t>
            </a:r>
            <a:r>
              <a:rPr lang="en-US" altLang="zh-CN" sz="2700" dirty="0" err="1" smtClean="0">
                <a:solidFill>
                  <a:srgbClr val="000000"/>
                </a:solidFill>
                <a:latin typeface="Candara" pitchFamily="18" charset="0"/>
                <a:cs typeface="Times New Roman" pitchFamily="18" charset="0"/>
              </a:rPr>
              <a:t>foco</a:t>
            </a:r>
            <a:r>
              <a:rPr lang="en-US" altLang="zh-CN" sz="2700" dirty="0" smtClean="0">
                <a:solidFill>
                  <a:srgbClr val="000000"/>
                </a:solidFill>
                <a:latin typeface="Candara" pitchFamily="18" charset="0"/>
                <a:cs typeface="Times New Roman" pitchFamily="18" charset="0"/>
              </a:rPr>
              <a:t> en:</a:t>
            </a:r>
          </a:p>
          <a:p>
            <a:pPr marL="457200" indent="-457200">
              <a:lnSpc>
                <a:spcPts val="4100"/>
              </a:lnSpc>
              <a:buFont typeface="Wingdings" pitchFamily="2" charset="2"/>
              <a:buChar char="Ø"/>
              <a:tabLst/>
            </a:pPr>
            <a:endParaRPr lang="en-US" altLang="zh-CN" sz="2700" dirty="0">
              <a:solidFill>
                <a:srgbClr val="000000"/>
              </a:solidFill>
              <a:latin typeface="Candara" pitchFamily="18" charset="0"/>
              <a:cs typeface="Times New Roman" pitchFamily="18" charset="0"/>
            </a:endParaRPr>
          </a:p>
          <a:p>
            <a:pPr marL="457200" indent="-457200">
              <a:lnSpc>
                <a:spcPts val="4100"/>
              </a:lnSpc>
              <a:buFont typeface="Wingdings" pitchFamily="2" charset="2"/>
              <a:buChar char="Ø"/>
              <a:tabLst/>
            </a:pPr>
            <a:endParaRPr lang="en-US" altLang="zh-CN" sz="2700" dirty="0" smtClean="0">
              <a:solidFill>
                <a:srgbClr val="000000"/>
              </a:solidFill>
              <a:latin typeface="Candara" pitchFamily="18" charset="0"/>
              <a:cs typeface="Candara" pitchFamily="18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272027" y="4583668"/>
            <a:ext cx="8308365" cy="1087542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2700"/>
              </a:lnSpc>
              <a:tabLst/>
            </a:pPr>
            <a:r>
              <a:rPr lang="en-US" altLang="zh-CN" sz="2702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 </a:t>
            </a:r>
          </a:p>
          <a:p>
            <a:pPr>
              <a:lnSpc>
                <a:spcPts val="2700"/>
              </a:lnSpc>
              <a:tabLst/>
            </a:pPr>
            <a:r>
              <a:rPr lang="en-US" altLang="zh-CN" sz="2702" b="1" i="1" dirty="0" err="1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Estudiantes</a:t>
            </a:r>
            <a:r>
              <a:rPr lang="en-US" altLang="zh-CN" sz="2702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02" b="1" i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2702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02" b="1" i="1" dirty="0" err="1" smtClean="0">
                <a:solidFill>
                  <a:srgbClr val="000000"/>
                </a:solidFill>
                <a:latin typeface="Candara" pitchFamily="18" charset="0"/>
                <a:cs typeface="Times New Roman" pitchFamily="18" charset="0"/>
              </a:rPr>
              <a:t>estos</a:t>
            </a:r>
            <a:r>
              <a:rPr lang="en-US" altLang="zh-CN" sz="2702" b="1" i="1" dirty="0" smtClean="0">
                <a:solidFill>
                  <a:srgbClr val="000000"/>
                </a:solidFill>
                <a:latin typeface="Candara" pitchFamily="18" charset="0"/>
                <a:cs typeface="Times New Roman" pitchFamily="18" charset="0"/>
              </a:rPr>
              <a:t>  </a:t>
            </a:r>
            <a:r>
              <a:rPr lang="en-US" altLang="zh-CN" sz="2702" b="1" i="1" dirty="0" err="1" smtClean="0">
                <a:solidFill>
                  <a:srgbClr val="000000"/>
                </a:solidFill>
                <a:latin typeface="Candara" pitchFamily="18" charset="0"/>
                <a:cs typeface="Times New Roman" pitchFamily="18" charset="0"/>
              </a:rPr>
              <a:t>profesorados</a:t>
            </a:r>
            <a:r>
              <a:rPr lang="en-US" altLang="zh-CN" sz="2702" b="1" i="1" dirty="0" smtClean="0">
                <a:solidFill>
                  <a:srgbClr val="000000"/>
                </a:solidFill>
                <a:latin typeface="Candara" pitchFamily="18" charset="0"/>
                <a:cs typeface="Times New Roman" pitchFamily="18" charset="0"/>
              </a:rPr>
              <a:t> </a:t>
            </a:r>
            <a:r>
              <a:rPr lang="en-US" altLang="zh-CN" sz="2702" b="1" i="1" dirty="0" err="1" smtClean="0">
                <a:solidFill>
                  <a:srgbClr val="000000"/>
                </a:solidFill>
                <a:latin typeface="Candara" pitchFamily="18" charset="0"/>
                <a:cs typeface="Times New Roman" pitchFamily="18" charset="0"/>
              </a:rPr>
              <a:t>que</a:t>
            </a:r>
            <a:r>
              <a:rPr lang="en-US" altLang="zh-CN" sz="2702" b="1" i="1" dirty="0" smtClean="0">
                <a:solidFill>
                  <a:srgbClr val="000000"/>
                </a:solidFill>
                <a:latin typeface="Candara" pitchFamily="18" charset="0"/>
                <a:cs typeface="Times New Roman" pitchFamily="18" charset="0"/>
              </a:rPr>
              <a:t> </a:t>
            </a:r>
            <a:r>
              <a:rPr lang="en-US" altLang="zh-CN" sz="2700" b="1" i="1" dirty="0" err="1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estén</a:t>
            </a:r>
            <a:r>
              <a:rPr lang="en-US" altLang="zh-CN" sz="27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700" b="1" i="1" dirty="0" err="1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cursando</a:t>
            </a:r>
            <a:r>
              <a:rPr lang="en-US" altLang="zh-CN" sz="2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ts val="2700"/>
              </a:lnSpc>
              <a:tabLst/>
            </a:pPr>
            <a:r>
              <a:rPr lang="en-US" altLang="zh-CN" sz="2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700" b="1" i="1" dirty="0" err="1" smtClean="0">
                <a:solidFill>
                  <a:srgbClr val="000000"/>
                </a:solidFill>
                <a:latin typeface="Candara" pitchFamily="18" charset="0"/>
                <a:cs typeface="Times New Roman" pitchFamily="18" charset="0"/>
              </a:rPr>
              <a:t>P</a:t>
            </a:r>
            <a:r>
              <a:rPr lang="en-US" altLang="zh-CN" sz="2700" b="1" i="1" dirty="0" err="1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ráctica</a:t>
            </a:r>
            <a:r>
              <a:rPr lang="en-US" altLang="zh-CN" sz="2700" b="1" i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 </a:t>
            </a:r>
            <a:r>
              <a:rPr lang="en-US" altLang="zh-CN" sz="2700" b="1" i="1" dirty="0" err="1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Docente</a:t>
            </a:r>
            <a:r>
              <a:rPr lang="en-US" altLang="zh-CN" sz="27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700" b="1" i="1" dirty="0" smtClean="0">
                <a:solidFill>
                  <a:srgbClr val="000000"/>
                </a:solidFill>
                <a:latin typeface="Candara" pitchFamily="18" charset="0"/>
                <a:cs typeface="Times New Roman" pitchFamily="18" charset="0"/>
              </a:rPr>
              <a:t>III</a:t>
            </a:r>
            <a:r>
              <a:rPr lang="en-US" altLang="zh-CN" sz="27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700" b="1" i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durante</a:t>
            </a:r>
            <a:r>
              <a:rPr lang="en-US" altLang="zh-CN" sz="27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700" b="1" i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el</a:t>
            </a:r>
            <a:r>
              <a:rPr lang="en-US" altLang="zh-CN" sz="27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700" b="1" i="1" dirty="0" err="1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año</a:t>
            </a:r>
            <a:r>
              <a:rPr lang="en-US" altLang="zh-CN" sz="2700" b="1" i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 2014.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457200" y="292100"/>
            <a:ext cx="8432800" cy="430887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3002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Evaluación</a:t>
            </a:r>
            <a:r>
              <a:rPr lang="en-US" altLang="zh-CN" sz="3002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2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de</a:t>
            </a:r>
            <a:r>
              <a:rPr lang="en-US" altLang="zh-CN" sz="3002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2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Estudiantes</a:t>
            </a:r>
          </a:p>
        </p:txBody>
      </p:sp>
      <p:sp>
        <p:nvSpPr>
          <p:cNvPr id="13" name="TextBox 1"/>
          <p:cNvSpPr txBox="1"/>
          <p:nvPr/>
        </p:nvSpPr>
        <p:spPr>
          <a:xfrm>
            <a:off x="5331606" y="292100"/>
            <a:ext cx="711200" cy="381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30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7049" y="-914400"/>
            <a:ext cx="9144000" cy="77724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3"/>
          <p:cNvSpPr/>
          <p:nvPr/>
        </p:nvSpPr>
        <p:spPr>
          <a:xfrm>
            <a:off x="6046851" y="858900"/>
            <a:ext cx="2876550" cy="714375"/>
          </a:xfrm>
          <a:custGeom>
            <a:avLst/>
            <a:gdLst>
              <a:gd name="connsiteX0" fmla="*/ 2870072 w 2876550"/>
              <a:gd name="connsiteY0" fmla="*/ 0 h 714375"/>
              <a:gd name="connsiteX1" fmla="*/ 2870072 w 2876550"/>
              <a:gd name="connsiteY1" fmla="*/ 0 h 714375"/>
              <a:gd name="connsiteX2" fmla="*/ 2748915 w 2876550"/>
              <a:gd name="connsiteY2" fmla="*/ 20066 h 714375"/>
              <a:gd name="connsiteX3" fmla="*/ 2625597 w 2876550"/>
              <a:gd name="connsiteY3" fmla="*/ 42291 h 714375"/>
              <a:gd name="connsiteX4" fmla="*/ 2500121 w 2876550"/>
              <a:gd name="connsiteY4" fmla="*/ 66929 h 714375"/>
              <a:gd name="connsiteX5" fmla="*/ 2370455 w 2876550"/>
              <a:gd name="connsiteY5" fmla="*/ 91440 h 714375"/>
              <a:gd name="connsiteX6" fmla="*/ 2238629 w 2876550"/>
              <a:gd name="connsiteY6" fmla="*/ 120523 h 714375"/>
              <a:gd name="connsiteX7" fmla="*/ 2102611 w 2876550"/>
              <a:gd name="connsiteY7" fmla="*/ 149479 h 714375"/>
              <a:gd name="connsiteX8" fmla="*/ 1964435 w 2876550"/>
              <a:gd name="connsiteY8" fmla="*/ 183007 h 714375"/>
              <a:gd name="connsiteX9" fmla="*/ 1821942 w 2876550"/>
              <a:gd name="connsiteY9" fmla="*/ 216535 h 714375"/>
              <a:gd name="connsiteX10" fmla="*/ 1564767 w 2876550"/>
              <a:gd name="connsiteY10" fmla="*/ 281177 h 714375"/>
              <a:gd name="connsiteX11" fmla="*/ 1313815 w 2876550"/>
              <a:gd name="connsiteY11" fmla="*/ 339216 h 714375"/>
              <a:gd name="connsiteX12" fmla="*/ 1073530 w 2876550"/>
              <a:gd name="connsiteY12" fmla="*/ 392811 h 714375"/>
              <a:gd name="connsiteX13" fmla="*/ 841882 w 2876550"/>
              <a:gd name="connsiteY13" fmla="*/ 444246 h 714375"/>
              <a:gd name="connsiteX14" fmla="*/ 620776 w 2876550"/>
              <a:gd name="connsiteY14" fmla="*/ 488823 h 714375"/>
              <a:gd name="connsiteX15" fmla="*/ 406019 w 2876550"/>
              <a:gd name="connsiteY15" fmla="*/ 529082 h 714375"/>
              <a:gd name="connsiteX16" fmla="*/ 199770 w 2876550"/>
              <a:gd name="connsiteY16" fmla="*/ 566927 h 714375"/>
              <a:gd name="connsiteX17" fmla="*/ 0 w 2876550"/>
              <a:gd name="connsiteY17" fmla="*/ 600456 h 714375"/>
              <a:gd name="connsiteX18" fmla="*/ 138176 w 2876550"/>
              <a:gd name="connsiteY18" fmla="*/ 620522 h 714375"/>
              <a:gd name="connsiteX19" fmla="*/ 270002 w 2876550"/>
              <a:gd name="connsiteY19" fmla="*/ 638429 h 714375"/>
              <a:gd name="connsiteX20" fmla="*/ 397509 w 2876550"/>
              <a:gd name="connsiteY20" fmla="*/ 654050 h 714375"/>
              <a:gd name="connsiteX21" fmla="*/ 522985 w 2876550"/>
              <a:gd name="connsiteY21" fmla="*/ 667385 h 714375"/>
              <a:gd name="connsiteX22" fmla="*/ 644143 w 2876550"/>
              <a:gd name="connsiteY22" fmla="*/ 680847 h 714375"/>
              <a:gd name="connsiteX23" fmla="*/ 761110 w 2876550"/>
              <a:gd name="connsiteY23" fmla="*/ 689737 h 714375"/>
              <a:gd name="connsiteX24" fmla="*/ 873759 w 2876550"/>
              <a:gd name="connsiteY24" fmla="*/ 698627 h 714375"/>
              <a:gd name="connsiteX25" fmla="*/ 984250 w 2876550"/>
              <a:gd name="connsiteY25" fmla="*/ 705358 h 714375"/>
              <a:gd name="connsiteX26" fmla="*/ 1092707 w 2876550"/>
              <a:gd name="connsiteY26" fmla="*/ 709802 h 714375"/>
              <a:gd name="connsiteX27" fmla="*/ 1196847 w 2876550"/>
              <a:gd name="connsiteY27" fmla="*/ 712088 h 714375"/>
              <a:gd name="connsiteX28" fmla="*/ 1296796 w 2876550"/>
              <a:gd name="connsiteY28" fmla="*/ 714375 h 714375"/>
              <a:gd name="connsiteX29" fmla="*/ 1394586 w 2876550"/>
              <a:gd name="connsiteY29" fmla="*/ 714375 h 714375"/>
              <a:gd name="connsiteX30" fmla="*/ 1490344 w 2876550"/>
              <a:gd name="connsiteY30" fmla="*/ 712088 h 714375"/>
              <a:gd name="connsiteX31" fmla="*/ 1583817 w 2876550"/>
              <a:gd name="connsiteY31" fmla="*/ 709802 h 714375"/>
              <a:gd name="connsiteX32" fmla="*/ 1673097 w 2876550"/>
              <a:gd name="connsiteY32" fmla="*/ 705358 h 714375"/>
              <a:gd name="connsiteX33" fmla="*/ 1760346 w 2876550"/>
              <a:gd name="connsiteY33" fmla="*/ 698627 h 714375"/>
              <a:gd name="connsiteX34" fmla="*/ 1843278 w 2876550"/>
              <a:gd name="connsiteY34" fmla="*/ 692023 h 714375"/>
              <a:gd name="connsiteX35" fmla="*/ 1926081 w 2876550"/>
              <a:gd name="connsiteY35" fmla="*/ 683006 h 714375"/>
              <a:gd name="connsiteX36" fmla="*/ 2004821 w 2876550"/>
              <a:gd name="connsiteY36" fmla="*/ 671957 h 714375"/>
              <a:gd name="connsiteX37" fmla="*/ 2083434 w 2876550"/>
              <a:gd name="connsiteY37" fmla="*/ 660781 h 714375"/>
              <a:gd name="connsiteX38" fmla="*/ 2157856 w 2876550"/>
              <a:gd name="connsiteY38" fmla="*/ 647319 h 714375"/>
              <a:gd name="connsiteX39" fmla="*/ 2232279 w 2876550"/>
              <a:gd name="connsiteY39" fmla="*/ 633984 h 714375"/>
              <a:gd name="connsiteX40" fmla="*/ 2302509 w 2876550"/>
              <a:gd name="connsiteY40" fmla="*/ 618363 h 714375"/>
              <a:gd name="connsiteX41" fmla="*/ 2372614 w 2876550"/>
              <a:gd name="connsiteY41" fmla="*/ 602741 h 714375"/>
              <a:gd name="connsiteX42" fmla="*/ 2440685 w 2876550"/>
              <a:gd name="connsiteY42" fmla="*/ 584835 h 714375"/>
              <a:gd name="connsiteX43" fmla="*/ 2506598 w 2876550"/>
              <a:gd name="connsiteY43" fmla="*/ 566927 h 714375"/>
              <a:gd name="connsiteX44" fmla="*/ 2570353 w 2876550"/>
              <a:gd name="connsiteY44" fmla="*/ 546862 h 714375"/>
              <a:gd name="connsiteX45" fmla="*/ 2634106 w 2876550"/>
              <a:gd name="connsiteY45" fmla="*/ 526796 h 714375"/>
              <a:gd name="connsiteX46" fmla="*/ 2755265 w 2876550"/>
              <a:gd name="connsiteY46" fmla="*/ 482091 h 714375"/>
              <a:gd name="connsiteX47" fmla="*/ 2872231 w 2876550"/>
              <a:gd name="connsiteY47" fmla="*/ 435229 h 714375"/>
              <a:gd name="connsiteX48" fmla="*/ 2876550 w 2876550"/>
              <a:gd name="connsiteY48" fmla="*/ 433070 h 714375"/>
              <a:gd name="connsiteX49" fmla="*/ 2876550 w 2876550"/>
              <a:gd name="connsiteY49" fmla="*/ 0 h 714375"/>
              <a:gd name="connsiteX50" fmla="*/ 2870072 w 2876550"/>
              <a:gd name="connsiteY50" fmla="*/ 0 h 7143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</a:cxnLst>
            <a:rect l="l" t="t" r="r" b="b"/>
            <a:pathLst>
              <a:path w="2876550" h="714375">
                <a:moveTo>
                  <a:pt x="2870072" y="0"/>
                </a:moveTo>
                <a:lnTo>
                  <a:pt x="2870072" y="0"/>
                </a:lnTo>
                <a:lnTo>
                  <a:pt x="2748915" y="20066"/>
                </a:lnTo>
                <a:lnTo>
                  <a:pt x="2625597" y="42291"/>
                </a:lnTo>
                <a:lnTo>
                  <a:pt x="2500121" y="66929"/>
                </a:lnTo>
                <a:lnTo>
                  <a:pt x="2370455" y="91440"/>
                </a:lnTo>
                <a:lnTo>
                  <a:pt x="2238629" y="120523"/>
                </a:lnTo>
                <a:lnTo>
                  <a:pt x="2102611" y="149479"/>
                </a:lnTo>
                <a:lnTo>
                  <a:pt x="1964435" y="183007"/>
                </a:lnTo>
                <a:lnTo>
                  <a:pt x="1821942" y="216535"/>
                </a:lnTo>
                <a:lnTo>
                  <a:pt x="1564767" y="281177"/>
                </a:lnTo>
                <a:lnTo>
                  <a:pt x="1313815" y="339216"/>
                </a:lnTo>
                <a:lnTo>
                  <a:pt x="1073530" y="392811"/>
                </a:lnTo>
                <a:lnTo>
                  <a:pt x="841882" y="444246"/>
                </a:lnTo>
                <a:lnTo>
                  <a:pt x="620776" y="488823"/>
                </a:lnTo>
                <a:lnTo>
                  <a:pt x="406019" y="529082"/>
                </a:lnTo>
                <a:lnTo>
                  <a:pt x="199770" y="566927"/>
                </a:lnTo>
                <a:lnTo>
                  <a:pt x="0" y="600456"/>
                </a:lnTo>
                <a:lnTo>
                  <a:pt x="138176" y="620522"/>
                </a:lnTo>
                <a:lnTo>
                  <a:pt x="270002" y="638429"/>
                </a:lnTo>
                <a:lnTo>
                  <a:pt x="397509" y="654050"/>
                </a:lnTo>
                <a:lnTo>
                  <a:pt x="522985" y="667385"/>
                </a:lnTo>
                <a:lnTo>
                  <a:pt x="644143" y="680847"/>
                </a:lnTo>
                <a:lnTo>
                  <a:pt x="761110" y="689737"/>
                </a:lnTo>
                <a:lnTo>
                  <a:pt x="873759" y="698627"/>
                </a:lnTo>
                <a:lnTo>
                  <a:pt x="984250" y="705358"/>
                </a:lnTo>
                <a:lnTo>
                  <a:pt x="1092707" y="709802"/>
                </a:lnTo>
                <a:lnTo>
                  <a:pt x="1196847" y="712088"/>
                </a:lnTo>
                <a:lnTo>
                  <a:pt x="1296796" y="714375"/>
                </a:lnTo>
                <a:lnTo>
                  <a:pt x="1394586" y="714375"/>
                </a:lnTo>
                <a:lnTo>
                  <a:pt x="1490344" y="712088"/>
                </a:lnTo>
                <a:lnTo>
                  <a:pt x="1583817" y="709802"/>
                </a:lnTo>
                <a:lnTo>
                  <a:pt x="1673097" y="705358"/>
                </a:lnTo>
                <a:lnTo>
                  <a:pt x="1760346" y="698627"/>
                </a:lnTo>
                <a:lnTo>
                  <a:pt x="1843278" y="692023"/>
                </a:lnTo>
                <a:lnTo>
                  <a:pt x="1926081" y="683006"/>
                </a:lnTo>
                <a:lnTo>
                  <a:pt x="2004821" y="671957"/>
                </a:lnTo>
                <a:lnTo>
                  <a:pt x="2083434" y="660781"/>
                </a:lnTo>
                <a:lnTo>
                  <a:pt x="2157856" y="647319"/>
                </a:lnTo>
                <a:lnTo>
                  <a:pt x="2232279" y="633984"/>
                </a:lnTo>
                <a:lnTo>
                  <a:pt x="2302509" y="618363"/>
                </a:lnTo>
                <a:lnTo>
                  <a:pt x="2372614" y="602741"/>
                </a:lnTo>
                <a:lnTo>
                  <a:pt x="2440685" y="584835"/>
                </a:lnTo>
                <a:lnTo>
                  <a:pt x="2506598" y="566927"/>
                </a:lnTo>
                <a:lnTo>
                  <a:pt x="2570353" y="546862"/>
                </a:lnTo>
                <a:lnTo>
                  <a:pt x="2634106" y="526796"/>
                </a:lnTo>
                <a:lnTo>
                  <a:pt x="2755265" y="482091"/>
                </a:lnTo>
                <a:lnTo>
                  <a:pt x="2872231" y="435229"/>
                </a:lnTo>
                <a:lnTo>
                  <a:pt x="2876550" y="433070"/>
                </a:lnTo>
                <a:lnTo>
                  <a:pt x="2876550" y="0"/>
                </a:lnTo>
                <a:lnTo>
                  <a:pt x="2870072" y="0"/>
                </a:lnTo>
              </a:path>
            </a:pathLst>
          </a:custGeom>
          <a:solidFill>
            <a:srgbClr val="F8F9F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 3"/>
          <p:cNvSpPr/>
          <p:nvPr/>
        </p:nvSpPr>
        <p:spPr>
          <a:xfrm>
            <a:off x="2619375" y="731901"/>
            <a:ext cx="5543550" cy="849248"/>
          </a:xfrm>
          <a:custGeom>
            <a:avLst/>
            <a:gdLst>
              <a:gd name="connsiteX0" fmla="*/ 5543550 w 5543550"/>
              <a:gd name="connsiteY0" fmla="*/ 795781 h 849248"/>
              <a:gd name="connsiteX1" fmla="*/ 5543550 w 5543550"/>
              <a:gd name="connsiteY1" fmla="*/ 795781 h 849248"/>
              <a:gd name="connsiteX2" fmla="*/ 5422392 w 5543550"/>
              <a:gd name="connsiteY2" fmla="*/ 780160 h 849248"/>
              <a:gd name="connsiteX3" fmla="*/ 5297043 w 5543550"/>
              <a:gd name="connsiteY3" fmla="*/ 764540 h 849248"/>
              <a:gd name="connsiteX4" fmla="*/ 5035550 w 5543550"/>
              <a:gd name="connsiteY4" fmla="*/ 726693 h 849248"/>
              <a:gd name="connsiteX5" fmla="*/ 4759197 w 5543550"/>
              <a:gd name="connsiteY5" fmla="*/ 679831 h 849248"/>
              <a:gd name="connsiteX6" fmla="*/ 4467986 w 5543550"/>
              <a:gd name="connsiteY6" fmla="*/ 628523 h 849248"/>
              <a:gd name="connsiteX7" fmla="*/ 4159757 w 5543550"/>
              <a:gd name="connsiteY7" fmla="*/ 566165 h 849248"/>
              <a:gd name="connsiteX8" fmla="*/ 3834510 w 5543550"/>
              <a:gd name="connsiteY8" fmla="*/ 497077 h 849248"/>
              <a:gd name="connsiteX9" fmla="*/ 3492372 w 5543550"/>
              <a:gd name="connsiteY9" fmla="*/ 416813 h 849248"/>
              <a:gd name="connsiteX10" fmla="*/ 3131058 w 5543550"/>
              <a:gd name="connsiteY10" fmla="*/ 329818 h 849248"/>
              <a:gd name="connsiteX11" fmla="*/ 2988564 w 5543550"/>
              <a:gd name="connsiteY11" fmla="*/ 296418 h 849248"/>
              <a:gd name="connsiteX12" fmla="*/ 2850388 w 5543550"/>
              <a:gd name="connsiteY12" fmla="*/ 263016 h 849248"/>
              <a:gd name="connsiteX13" fmla="*/ 2716529 w 5543550"/>
              <a:gd name="connsiteY13" fmla="*/ 234060 h 849248"/>
              <a:gd name="connsiteX14" fmla="*/ 2582545 w 5543550"/>
              <a:gd name="connsiteY14" fmla="*/ 204977 h 849248"/>
              <a:gd name="connsiteX15" fmla="*/ 2452878 w 5543550"/>
              <a:gd name="connsiteY15" fmla="*/ 180466 h 849248"/>
              <a:gd name="connsiteX16" fmla="*/ 2327528 w 5543550"/>
              <a:gd name="connsiteY16" fmla="*/ 155956 h 849248"/>
              <a:gd name="connsiteX17" fmla="*/ 2204211 w 5543550"/>
              <a:gd name="connsiteY17" fmla="*/ 133731 h 849248"/>
              <a:gd name="connsiteX18" fmla="*/ 2083053 w 5543550"/>
              <a:gd name="connsiteY18" fmla="*/ 113665 h 849248"/>
              <a:gd name="connsiteX19" fmla="*/ 1966214 w 5543550"/>
              <a:gd name="connsiteY19" fmla="*/ 95757 h 849248"/>
              <a:gd name="connsiteX20" fmla="*/ 1849246 w 5543550"/>
              <a:gd name="connsiteY20" fmla="*/ 80136 h 849248"/>
              <a:gd name="connsiteX21" fmla="*/ 1628266 w 5543550"/>
              <a:gd name="connsiteY21" fmla="*/ 51180 h 849248"/>
              <a:gd name="connsiteX22" fmla="*/ 1417828 w 5543550"/>
              <a:gd name="connsiteY22" fmla="*/ 31115 h 849248"/>
              <a:gd name="connsiteX23" fmla="*/ 1220089 w 5543550"/>
              <a:gd name="connsiteY23" fmla="*/ 15493 h 849248"/>
              <a:gd name="connsiteX24" fmla="*/ 1030859 w 5543550"/>
              <a:gd name="connsiteY24" fmla="*/ 4444 h 849248"/>
              <a:gd name="connsiteX25" fmla="*/ 852423 w 5543550"/>
              <a:gd name="connsiteY25" fmla="*/ 0 h 849248"/>
              <a:gd name="connsiteX26" fmla="*/ 684403 w 5543550"/>
              <a:gd name="connsiteY26" fmla="*/ 0 h 849248"/>
              <a:gd name="connsiteX27" fmla="*/ 527176 w 5543550"/>
              <a:gd name="connsiteY27" fmla="*/ 4444 h 849248"/>
              <a:gd name="connsiteX28" fmla="*/ 380492 w 5543550"/>
              <a:gd name="connsiteY28" fmla="*/ 11048 h 849248"/>
              <a:gd name="connsiteX29" fmla="*/ 244475 w 5543550"/>
              <a:gd name="connsiteY29" fmla="*/ 22225 h 849248"/>
              <a:gd name="connsiteX30" fmla="*/ 116967 w 5543550"/>
              <a:gd name="connsiteY30" fmla="*/ 35559 h 849248"/>
              <a:gd name="connsiteX31" fmla="*/ 0 w 5543550"/>
              <a:gd name="connsiteY31" fmla="*/ 53466 h 849248"/>
              <a:gd name="connsiteX32" fmla="*/ 163702 w 5543550"/>
              <a:gd name="connsiteY32" fmla="*/ 73532 h 849248"/>
              <a:gd name="connsiteX33" fmla="*/ 333755 w 5543550"/>
              <a:gd name="connsiteY33" fmla="*/ 95757 h 849248"/>
              <a:gd name="connsiteX34" fmla="*/ 510158 w 5543550"/>
              <a:gd name="connsiteY34" fmla="*/ 124713 h 849248"/>
              <a:gd name="connsiteX35" fmla="*/ 692911 w 5543550"/>
              <a:gd name="connsiteY35" fmla="*/ 155956 h 849248"/>
              <a:gd name="connsiteX36" fmla="*/ 882141 w 5543550"/>
              <a:gd name="connsiteY36" fmla="*/ 193929 h 849248"/>
              <a:gd name="connsiteX37" fmla="*/ 1077721 w 5543550"/>
              <a:gd name="connsiteY37" fmla="*/ 234060 h 849248"/>
              <a:gd name="connsiteX38" fmla="*/ 1281684 w 5543550"/>
              <a:gd name="connsiteY38" fmla="*/ 278637 h 849248"/>
              <a:gd name="connsiteX39" fmla="*/ 1490090 w 5543550"/>
              <a:gd name="connsiteY39" fmla="*/ 329818 h 849248"/>
              <a:gd name="connsiteX40" fmla="*/ 1866265 w 5543550"/>
              <a:gd name="connsiteY40" fmla="*/ 421259 h 849248"/>
              <a:gd name="connsiteX41" fmla="*/ 2223389 w 5543550"/>
              <a:gd name="connsiteY41" fmla="*/ 501523 h 849248"/>
              <a:gd name="connsiteX42" fmla="*/ 2559177 w 5543550"/>
              <a:gd name="connsiteY42" fmla="*/ 575056 h 849248"/>
              <a:gd name="connsiteX43" fmla="*/ 2722879 w 5543550"/>
              <a:gd name="connsiteY43" fmla="*/ 606298 h 849248"/>
              <a:gd name="connsiteX44" fmla="*/ 2878073 w 5543550"/>
              <a:gd name="connsiteY44" fmla="*/ 637540 h 849248"/>
              <a:gd name="connsiteX45" fmla="*/ 3031109 w 5543550"/>
              <a:gd name="connsiteY45" fmla="*/ 666495 h 849248"/>
              <a:gd name="connsiteX46" fmla="*/ 3179826 w 5543550"/>
              <a:gd name="connsiteY46" fmla="*/ 691006 h 849248"/>
              <a:gd name="connsiteX47" fmla="*/ 3324478 w 5543550"/>
              <a:gd name="connsiteY47" fmla="*/ 715518 h 849248"/>
              <a:gd name="connsiteX48" fmla="*/ 3464686 w 5543550"/>
              <a:gd name="connsiteY48" fmla="*/ 737743 h 849248"/>
              <a:gd name="connsiteX49" fmla="*/ 3600703 w 5543550"/>
              <a:gd name="connsiteY49" fmla="*/ 755649 h 849248"/>
              <a:gd name="connsiteX50" fmla="*/ 3732529 w 5543550"/>
              <a:gd name="connsiteY50" fmla="*/ 773429 h 849248"/>
              <a:gd name="connsiteX51" fmla="*/ 3860038 w 5543550"/>
              <a:gd name="connsiteY51" fmla="*/ 789051 h 849248"/>
              <a:gd name="connsiteX52" fmla="*/ 3985514 w 5543550"/>
              <a:gd name="connsiteY52" fmla="*/ 804671 h 849248"/>
              <a:gd name="connsiteX53" fmla="*/ 4106671 w 5543550"/>
              <a:gd name="connsiteY53" fmla="*/ 815848 h 849248"/>
              <a:gd name="connsiteX54" fmla="*/ 4223511 w 5543550"/>
              <a:gd name="connsiteY54" fmla="*/ 824737 h 849248"/>
              <a:gd name="connsiteX55" fmla="*/ 4336160 w 5543550"/>
              <a:gd name="connsiteY55" fmla="*/ 833627 h 849248"/>
              <a:gd name="connsiteX56" fmla="*/ 4446778 w 5543550"/>
              <a:gd name="connsiteY56" fmla="*/ 840359 h 849248"/>
              <a:gd name="connsiteX57" fmla="*/ 4555108 w 5543550"/>
              <a:gd name="connsiteY57" fmla="*/ 844804 h 849248"/>
              <a:gd name="connsiteX58" fmla="*/ 4659248 w 5543550"/>
              <a:gd name="connsiteY58" fmla="*/ 849248 h 849248"/>
              <a:gd name="connsiteX59" fmla="*/ 4759197 w 5543550"/>
              <a:gd name="connsiteY59" fmla="*/ 849248 h 849248"/>
              <a:gd name="connsiteX60" fmla="*/ 4856988 w 5543550"/>
              <a:gd name="connsiteY60" fmla="*/ 849248 h 849248"/>
              <a:gd name="connsiteX61" fmla="*/ 4952618 w 5543550"/>
              <a:gd name="connsiteY61" fmla="*/ 846962 h 849248"/>
              <a:gd name="connsiteX62" fmla="*/ 5044058 w 5543550"/>
              <a:gd name="connsiteY62" fmla="*/ 844804 h 849248"/>
              <a:gd name="connsiteX63" fmla="*/ 5133340 w 5543550"/>
              <a:gd name="connsiteY63" fmla="*/ 840359 h 849248"/>
              <a:gd name="connsiteX64" fmla="*/ 5220461 w 5543550"/>
              <a:gd name="connsiteY64" fmla="*/ 833627 h 849248"/>
              <a:gd name="connsiteX65" fmla="*/ 5305425 w 5543550"/>
              <a:gd name="connsiteY65" fmla="*/ 824737 h 849248"/>
              <a:gd name="connsiteX66" fmla="*/ 5386196 w 5543550"/>
              <a:gd name="connsiteY66" fmla="*/ 815848 h 849248"/>
              <a:gd name="connsiteX67" fmla="*/ 5466968 w 5543550"/>
              <a:gd name="connsiteY67" fmla="*/ 806957 h 849248"/>
              <a:gd name="connsiteX68" fmla="*/ 5543550 w 5543550"/>
              <a:gd name="connsiteY68" fmla="*/ 795781 h 84924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  <a:cxn ang="68">
                <a:pos x="connsiteX68" y="connsiteY68"/>
              </a:cxn>
            </a:cxnLst>
            <a:rect l="l" t="t" r="r" b="b"/>
            <a:pathLst>
              <a:path w="5543550" h="849248">
                <a:moveTo>
                  <a:pt x="5543550" y="795781"/>
                </a:moveTo>
                <a:lnTo>
                  <a:pt x="5543550" y="795781"/>
                </a:lnTo>
                <a:lnTo>
                  <a:pt x="5422392" y="780160"/>
                </a:lnTo>
                <a:lnTo>
                  <a:pt x="5297043" y="764540"/>
                </a:lnTo>
                <a:lnTo>
                  <a:pt x="5035550" y="726693"/>
                </a:lnTo>
                <a:lnTo>
                  <a:pt x="4759197" y="679831"/>
                </a:lnTo>
                <a:lnTo>
                  <a:pt x="4467986" y="628523"/>
                </a:lnTo>
                <a:lnTo>
                  <a:pt x="4159757" y="566165"/>
                </a:lnTo>
                <a:lnTo>
                  <a:pt x="3834510" y="497077"/>
                </a:lnTo>
                <a:lnTo>
                  <a:pt x="3492372" y="416813"/>
                </a:lnTo>
                <a:lnTo>
                  <a:pt x="3131058" y="329818"/>
                </a:lnTo>
                <a:lnTo>
                  <a:pt x="2988564" y="296418"/>
                </a:lnTo>
                <a:lnTo>
                  <a:pt x="2850388" y="263016"/>
                </a:lnTo>
                <a:lnTo>
                  <a:pt x="2716529" y="234060"/>
                </a:lnTo>
                <a:lnTo>
                  <a:pt x="2582545" y="204977"/>
                </a:lnTo>
                <a:lnTo>
                  <a:pt x="2452878" y="180466"/>
                </a:lnTo>
                <a:lnTo>
                  <a:pt x="2327528" y="155956"/>
                </a:lnTo>
                <a:lnTo>
                  <a:pt x="2204211" y="133731"/>
                </a:lnTo>
                <a:lnTo>
                  <a:pt x="2083053" y="113665"/>
                </a:lnTo>
                <a:lnTo>
                  <a:pt x="1966214" y="95757"/>
                </a:lnTo>
                <a:lnTo>
                  <a:pt x="1849246" y="80136"/>
                </a:lnTo>
                <a:lnTo>
                  <a:pt x="1628266" y="51180"/>
                </a:lnTo>
                <a:lnTo>
                  <a:pt x="1417828" y="31115"/>
                </a:lnTo>
                <a:lnTo>
                  <a:pt x="1220089" y="15493"/>
                </a:lnTo>
                <a:lnTo>
                  <a:pt x="1030859" y="4444"/>
                </a:lnTo>
                <a:lnTo>
                  <a:pt x="852423" y="0"/>
                </a:lnTo>
                <a:lnTo>
                  <a:pt x="684403" y="0"/>
                </a:lnTo>
                <a:lnTo>
                  <a:pt x="527176" y="4444"/>
                </a:lnTo>
                <a:lnTo>
                  <a:pt x="380492" y="11048"/>
                </a:lnTo>
                <a:lnTo>
                  <a:pt x="244475" y="22225"/>
                </a:lnTo>
                <a:lnTo>
                  <a:pt x="116967" y="35559"/>
                </a:lnTo>
                <a:lnTo>
                  <a:pt x="0" y="53466"/>
                </a:lnTo>
                <a:lnTo>
                  <a:pt x="163702" y="73532"/>
                </a:lnTo>
                <a:lnTo>
                  <a:pt x="333755" y="95757"/>
                </a:lnTo>
                <a:lnTo>
                  <a:pt x="510158" y="124713"/>
                </a:lnTo>
                <a:lnTo>
                  <a:pt x="692911" y="155956"/>
                </a:lnTo>
                <a:lnTo>
                  <a:pt x="882141" y="193929"/>
                </a:lnTo>
                <a:lnTo>
                  <a:pt x="1077721" y="234060"/>
                </a:lnTo>
                <a:lnTo>
                  <a:pt x="1281684" y="278637"/>
                </a:lnTo>
                <a:lnTo>
                  <a:pt x="1490090" y="329818"/>
                </a:lnTo>
                <a:lnTo>
                  <a:pt x="1866265" y="421259"/>
                </a:lnTo>
                <a:lnTo>
                  <a:pt x="2223389" y="501523"/>
                </a:lnTo>
                <a:lnTo>
                  <a:pt x="2559177" y="575056"/>
                </a:lnTo>
                <a:lnTo>
                  <a:pt x="2722879" y="606298"/>
                </a:lnTo>
                <a:lnTo>
                  <a:pt x="2878073" y="637540"/>
                </a:lnTo>
                <a:lnTo>
                  <a:pt x="3031109" y="666495"/>
                </a:lnTo>
                <a:lnTo>
                  <a:pt x="3179826" y="691006"/>
                </a:lnTo>
                <a:lnTo>
                  <a:pt x="3324478" y="715518"/>
                </a:lnTo>
                <a:lnTo>
                  <a:pt x="3464686" y="737743"/>
                </a:lnTo>
                <a:lnTo>
                  <a:pt x="3600703" y="755649"/>
                </a:lnTo>
                <a:lnTo>
                  <a:pt x="3732529" y="773429"/>
                </a:lnTo>
                <a:lnTo>
                  <a:pt x="3860038" y="789051"/>
                </a:lnTo>
                <a:lnTo>
                  <a:pt x="3985514" y="804671"/>
                </a:lnTo>
                <a:lnTo>
                  <a:pt x="4106671" y="815848"/>
                </a:lnTo>
                <a:lnTo>
                  <a:pt x="4223511" y="824737"/>
                </a:lnTo>
                <a:lnTo>
                  <a:pt x="4336160" y="833627"/>
                </a:lnTo>
                <a:lnTo>
                  <a:pt x="4446778" y="840359"/>
                </a:lnTo>
                <a:lnTo>
                  <a:pt x="4555108" y="844804"/>
                </a:lnTo>
                <a:lnTo>
                  <a:pt x="4659248" y="849248"/>
                </a:lnTo>
                <a:lnTo>
                  <a:pt x="4759197" y="849248"/>
                </a:lnTo>
                <a:lnTo>
                  <a:pt x="4856988" y="849248"/>
                </a:lnTo>
                <a:lnTo>
                  <a:pt x="4952618" y="846962"/>
                </a:lnTo>
                <a:lnTo>
                  <a:pt x="5044058" y="844804"/>
                </a:lnTo>
                <a:lnTo>
                  <a:pt x="5133340" y="840359"/>
                </a:lnTo>
                <a:lnTo>
                  <a:pt x="5220461" y="833627"/>
                </a:lnTo>
                <a:lnTo>
                  <a:pt x="5305425" y="824737"/>
                </a:lnTo>
                <a:lnTo>
                  <a:pt x="5386196" y="815848"/>
                </a:lnTo>
                <a:lnTo>
                  <a:pt x="5466968" y="806957"/>
                </a:lnTo>
                <a:lnTo>
                  <a:pt x="5543550" y="795781"/>
                </a:lnTo>
              </a:path>
            </a:pathLst>
          </a:custGeom>
          <a:solidFill>
            <a:srgbClr val="F5F7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3"/>
          <p:cNvSpPr/>
          <p:nvPr/>
        </p:nvSpPr>
        <p:spPr>
          <a:xfrm>
            <a:off x="2822575" y="736600"/>
            <a:ext cx="5480050" cy="787400"/>
          </a:xfrm>
          <a:custGeom>
            <a:avLst/>
            <a:gdLst>
              <a:gd name="connsiteX0" fmla="*/ 6350 w 5480050"/>
              <a:gd name="connsiteY0" fmla="*/ 84455 h 787400"/>
              <a:gd name="connsiteX1" fmla="*/ 6350 w 5480050"/>
              <a:gd name="connsiteY1" fmla="*/ 84455 h 787400"/>
              <a:gd name="connsiteX2" fmla="*/ 25526 w 5480050"/>
              <a:gd name="connsiteY2" fmla="*/ 80010 h 787400"/>
              <a:gd name="connsiteX3" fmla="*/ 82930 w 5480050"/>
              <a:gd name="connsiteY3" fmla="*/ 68833 h 787400"/>
              <a:gd name="connsiteX4" fmla="*/ 180720 w 5480050"/>
              <a:gd name="connsiteY4" fmla="*/ 53212 h 787400"/>
              <a:gd name="connsiteX5" fmla="*/ 244475 w 5480050"/>
              <a:gd name="connsiteY5" fmla="*/ 44323 h 787400"/>
              <a:gd name="connsiteX6" fmla="*/ 318770 w 5480050"/>
              <a:gd name="connsiteY6" fmla="*/ 35433 h 787400"/>
              <a:gd name="connsiteX7" fmla="*/ 401701 w 5480050"/>
              <a:gd name="connsiteY7" fmla="*/ 28701 h 787400"/>
              <a:gd name="connsiteX8" fmla="*/ 497332 w 5480050"/>
              <a:gd name="connsiteY8" fmla="*/ 21970 h 787400"/>
              <a:gd name="connsiteX9" fmla="*/ 601598 w 5480050"/>
              <a:gd name="connsiteY9" fmla="*/ 15240 h 787400"/>
              <a:gd name="connsiteX10" fmla="*/ 718439 w 5480050"/>
              <a:gd name="connsiteY10" fmla="*/ 10794 h 787400"/>
              <a:gd name="connsiteX11" fmla="*/ 845946 w 5480050"/>
              <a:gd name="connsiteY11" fmla="*/ 8636 h 787400"/>
              <a:gd name="connsiteX12" fmla="*/ 984122 w 5480050"/>
              <a:gd name="connsiteY12" fmla="*/ 6350 h 787400"/>
              <a:gd name="connsiteX13" fmla="*/ 1132966 w 5480050"/>
              <a:gd name="connsiteY13" fmla="*/ 8636 h 787400"/>
              <a:gd name="connsiteX14" fmla="*/ 1292352 w 5480050"/>
              <a:gd name="connsiteY14" fmla="*/ 13080 h 787400"/>
              <a:gd name="connsiteX15" fmla="*/ 1464564 w 5480050"/>
              <a:gd name="connsiteY15" fmla="*/ 21970 h 787400"/>
              <a:gd name="connsiteX16" fmla="*/ 1647444 w 5480050"/>
              <a:gd name="connsiteY16" fmla="*/ 33147 h 787400"/>
              <a:gd name="connsiteX17" fmla="*/ 1840865 w 5480050"/>
              <a:gd name="connsiteY17" fmla="*/ 51054 h 787400"/>
              <a:gd name="connsiteX18" fmla="*/ 2046985 w 5480050"/>
              <a:gd name="connsiteY18" fmla="*/ 71119 h 787400"/>
              <a:gd name="connsiteX19" fmla="*/ 2265934 w 5480050"/>
              <a:gd name="connsiteY19" fmla="*/ 95630 h 787400"/>
              <a:gd name="connsiteX20" fmla="*/ 2495550 w 5480050"/>
              <a:gd name="connsiteY20" fmla="*/ 124713 h 787400"/>
              <a:gd name="connsiteX21" fmla="*/ 2737865 w 5480050"/>
              <a:gd name="connsiteY21" fmla="*/ 160400 h 787400"/>
              <a:gd name="connsiteX22" fmla="*/ 2990850 w 5480050"/>
              <a:gd name="connsiteY22" fmla="*/ 200533 h 787400"/>
              <a:gd name="connsiteX23" fmla="*/ 3256534 w 5480050"/>
              <a:gd name="connsiteY23" fmla="*/ 247522 h 787400"/>
              <a:gd name="connsiteX24" fmla="*/ 3535045 w 5480050"/>
              <a:gd name="connsiteY24" fmla="*/ 303275 h 787400"/>
              <a:gd name="connsiteX25" fmla="*/ 3826256 w 5480050"/>
              <a:gd name="connsiteY25" fmla="*/ 363600 h 787400"/>
              <a:gd name="connsiteX26" fmla="*/ 4130293 w 5480050"/>
              <a:gd name="connsiteY26" fmla="*/ 430530 h 787400"/>
              <a:gd name="connsiteX27" fmla="*/ 4447031 w 5480050"/>
              <a:gd name="connsiteY27" fmla="*/ 506475 h 787400"/>
              <a:gd name="connsiteX28" fmla="*/ 4776469 w 5480050"/>
              <a:gd name="connsiteY28" fmla="*/ 589025 h 787400"/>
              <a:gd name="connsiteX29" fmla="*/ 5118734 w 5480050"/>
              <a:gd name="connsiteY29" fmla="*/ 680592 h 787400"/>
              <a:gd name="connsiteX30" fmla="*/ 5473700 w 5480050"/>
              <a:gd name="connsiteY30" fmla="*/ 781050 h 787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</a:cxnLst>
            <a:rect l="l" t="t" r="r" b="b"/>
            <a:pathLst>
              <a:path w="5480050" h="787400">
                <a:moveTo>
                  <a:pt x="6350" y="84455"/>
                </a:moveTo>
                <a:lnTo>
                  <a:pt x="6350" y="84455"/>
                </a:lnTo>
                <a:lnTo>
                  <a:pt x="25526" y="80010"/>
                </a:lnTo>
                <a:lnTo>
                  <a:pt x="82930" y="68833"/>
                </a:lnTo>
                <a:lnTo>
                  <a:pt x="180720" y="53212"/>
                </a:lnTo>
                <a:lnTo>
                  <a:pt x="244475" y="44323"/>
                </a:lnTo>
                <a:lnTo>
                  <a:pt x="318770" y="35433"/>
                </a:lnTo>
                <a:lnTo>
                  <a:pt x="401701" y="28701"/>
                </a:lnTo>
                <a:lnTo>
                  <a:pt x="497332" y="21970"/>
                </a:lnTo>
                <a:lnTo>
                  <a:pt x="601598" y="15240"/>
                </a:lnTo>
                <a:lnTo>
                  <a:pt x="718439" y="10794"/>
                </a:lnTo>
                <a:lnTo>
                  <a:pt x="845946" y="8636"/>
                </a:lnTo>
                <a:lnTo>
                  <a:pt x="984122" y="6350"/>
                </a:lnTo>
                <a:lnTo>
                  <a:pt x="1132966" y="8636"/>
                </a:lnTo>
                <a:lnTo>
                  <a:pt x="1292352" y="13080"/>
                </a:lnTo>
                <a:lnTo>
                  <a:pt x="1464564" y="21970"/>
                </a:lnTo>
                <a:lnTo>
                  <a:pt x="1647444" y="33147"/>
                </a:lnTo>
                <a:lnTo>
                  <a:pt x="1840865" y="51054"/>
                </a:lnTo>
                <a:lnTo>
                  <a:pt x="2046985" y="71119"/>
                </a:lnTo>
                <a:lnTo>
                  <a:pt x="2265934" y="95630"/>
                </a:lnTo>
                <a:lnTo>
                  <a:pt x="2495550" y="124713"/>
                </a:lnTo>
                <a:lnTo>
                  <a:pt x="2737865" y="160400"/>
                </a:lnTo>
                <a:lnTo>
                  <a:pt x="2990850" y="200533"/>
                </a:lnTo>
                <a:lnTo>
                  <a:pt x="3256534" y="247522"/>
                </a:lnTo>
                <a:lnTo>
                  <a:pt x="3535045" y="303275"/>
                </a:lnTo>
                <a:lnTo>
                  <a:pt x="3826256" y="363600"/>
                </a:lnTo>
                <a:lnTo>
                  <a:pt x="4130293" y="430530"/>
                </a:lnTo>
                <a:lnTo>
                  <a:pt x="4447031" y="506475"/>
                </a:lnTo>
                <a:lnTo>
                  <a:pt x="4776469" y="589025"/>
                </a:lnTo>
                <a:lnTo>
                  <a:pt x="5118734" y="680592"/>
                </a:lnTo>
                <a:lnTo>
                  <a:pt x="5473700" y="781050"/>
                </a:lnTo>
              </a:path>
            </a:pathLst>
          </a:custGeom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Freeform 3"/>
          <p:cNvSpPr/>
          <p:nvPr/>
        </p:nvSpPr>
        <p:spPr>
          <a:xfrm>
            <a:off x="5602351" y="723900"/>
            <a:ext cx="3321050" cy="663575"/>
          </a:xfrm>
          <a:custGeom>
            <a:avLst/>
            <a:gdLst>
              <a:gd name="connsiteX0" fmla="*/ 6350 w 3321050"/>
              <a:gd name="connsiteY0" fmla="*/ 657225 h 663575"/>
              <a:gd name="connsiteX1" fmla="*/ 6350 w 3321050"/>
              <a:gd name="connsiteY1" fmla="*/ 657225 h 663575"/>
              <a:gd name="connsiteX2" fmla="*/ 101980 w 3321050"/>
              <a:gd name="connsiteY2" fmla="*/ 630427 h 663575"/>
              <a:gd name="connsiteX3" fmla="*/ 363473 w 3321050"/>
              <a:gd name="connsiteY3" fmla="*/ 561339 h 663575"/>
              <a:gd name="connsiteX4" fmla="*/ 544195 w 3321050"/>
              <a:gd name="connsiteY4" fmla="*/ 514603 h 663575"/>
              <a:gd name="connsiteX5" fmla="*/ 752602 w 3321050"/>
              <a:gd name="connsiteY5" fmla="*/ 463296 h 663575"/>
              <a:gd name="connsiteX6" fmla="*/ 984377 w 3321050"/>
              <a:gd name="connsiteY6" fmla="*/ 407542 h 663575"/>
              <a:gd name="connsiteX7" fmla="*/ 1233042 w 3321050"/>
              <a:gd name="connsiteY7" fmla="*/ 347344 h 663575"/>
              <a:gd name="connsiteX8" fmla="*/ 1496694 w 3321050"/>
              <a:gd name="connsiteY8" fmla="*/ 289433 h 663575"/>
              <a:gd name="connsiteX9" fmla="*/ 1766823 w 3321050"/>
              <a:gd name="connsiteY9" fmla="*/ 231521 h 663575"/>
              <a:gd name="connsiteX10" fmla="*/ 2043176 w 3321050"/>
              <a:gd name="connsiteY10" fmla="*/ 177927 h 663575"/>
              <a:gd name="connsiteX11" fmla="*/ 2317495 w 3321050"/>
              <a:gd name="connsiteY11" fmla="*/ 126746 h 663575"/>
              <a:gd name="connsiteX12" fmla="*/ 2453513 w 3321050"/>
              <a:gd name="connsiteY12" fmla="*/ 104394 h 663575"/>
              <a:gd name="connsiteX13" fmla="*/ 2585339 w 3321050"/>
              <a:gd name="connsiteY13" fmla="*/ 82169 h 663575"/>
              <a:gd name="connsiteX14" fmla="*/ 2717165 w 3321050"/>
              <a:gd name="connsiteY14" fmla="*/ 64262 h 663575"/>
              <a:gd name="connsiteX15" fmla="*/ 2844800 w 3321050"/>
              <a:gd name="connsiteY15" fmla="*/ 46481 h 663575"/>
              <a:gd name="connsiteX16" fmla="*/ 2970148 w 3321050"/>
              <a:gd name="connsiteY16" fmla="*/ 33147 h 663575"/>
              <a:gd name="connsiteX17" fmla="*/ 3089275 w 3321050"/>
              <a:gd name="connsiteY17" fmla="*/ 21970 h 663575"/>
              <a:gd name="connsiteX18" fmla="*/ 3204082 w 3321050"/>
              <a:gd name="connsiteY18" fmla="*/ 13080 h 663575"/>
              <a:gd name="connsiteX19" fmla="*/ 3314700 w 3321050"/>
              <a:gd name="connsiteY19" fmla="*/ 6350 h 6635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</a:cxnLst>
            <a:rect l="l" t="t" r="r" b="b"/>
            <a:pathLst>
              <a:path w="3321050" h="663575">
                <a:moveTo>
                  <a:pt x="6350" y="657225"/>
                </a:moveTo>
                <a:lnTo>
                  <a:pt x="6350" y="657225"/>
                </a:lnTo>
                <a:lnTo>
                  <a:pt x="101980" y="630427"/>
                </a:lnTo>
                <a:lnTo>
                  <a:pt x="363473" y="561339"/>
                </a:lnTo>
                <a:lnTo>
                  <a:pt x="544195" y="514603"/>
                </a:lnTo>
                <a:lnTo>
                  <a:pt x="752602" y="463296"/>
                </a:lnTo>
                <a:lnTo>
                  <a:pt x="984377" y="407542"/>
                </a:lnTo>
                <a:lnTo>
                  <a:pt x="1233042" y="347344"/>
                </a:lnTo>
                <a:lnTo>
                  <a:pt x="1496694" y="289433"/>
                </a:lnTo>
                <a:lnTo>
                  <a:pt x="1766823" y="231521"/>
                </a:lnTo>
                <a:lnTo>
                  <a:pt x="2043176" y="177927"/>
                </a:lnTo>
                <a:lnTo>
                  <a:pt x="2317495" y="126746"/>
                </a:lnTo>
                <a:lnTo>
                  <a:pt x="2453513" y="104394"/>
                </a:lnTo>
                <a:lnTo>
                  <a:pt x="2585339" y="82169"/>
                </a:lnTo>
                <a:lnTo>
                  <a:pt x="2717165" y="64262"/>
                </a:lnTo>
                <a:lnTo>
                  <a:pt x="2844800" y="46481"/>
                </a:lnTo>
                <a:lnTo>
                  <a:pt x="2970148" y="33147"/>
                </a:lnTo>
                <a:lnTo>
                  <a:pt x="3089275" y="21970"/>
                </a:lnTo>
                <a:lnTo>
                  <a:pt x="3204082" y="13080"/>
                </a:lnTo>
                <a:lnTo>
                  <a:pt x="3314700" y="6350"/>
                </a:lnTo>
              </a:path>
            </a:pathLst>
          </a:custGeom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734" y="-71550"/>
            <a:ext cx="8475663" cy="1163637"/>
          </a:xfrm>
          <a:prstGeom prst="rect">
            <a:avLst/>
          </a:prstGeom>
          <a:noFill/>
        </p:spPr>
      </p:pic>
      <p:sp>
        <p:nvSpPr>
          <p:cNvPr id="11" name="TextBox 1"/>
          <p:cNvSpPr txBox="1"/>
          <p:nvPr/>
        </p:nvSpPr>
        <p:spPr>
          <a:xfrm>
            <a:off x="177733" y="510268"/>
            <a:ext cx="8375737" cy="717888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  <a:tabLst/>
            </a:pPr>
            <a:r>
              <a:rPr lang="en-US" altLang="zh-CN" sz="1600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ISFD  “CARLOS ALBERTO LEGUIZAMÓN”- Córdoba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/>
              <a:t>ENS DR “ALEJANDRO CARBO”- </a:t>
            </a:r>
            <a:r>
              <a:rPr lang="es-ES" sz="1600" dirty="0" smtClean="0"/>
              <a:t>Córdoba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/>
              <a:t>E.N.S. </a:t>
            </a:r>
            <a:r>
              <a:rPr lang="es-ES" sz="1600" i="1" dirty="0"/>
              <a:t>DE ALTA GRACIA – Alta Gracia</a:t>
            </a:r>
            <a:endParaRPr lang="es-AR" sz="16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/>
              <a:t>E.N.S</a:t>
            </a:r>
            <a:r>
              <a:rPr lang="es-ES" sz="1600" i="1" dirty="0"/>
              <a:t>. “REPÚBLICA DEL PERÚ”- Cruz del Eje </a:t>
            </a:r>
            <a:endParaRPr lang="es-AR" sz="16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/>
              <a:t>E.N.S. “</a:t>
            </a:r>
            <a:r>
              <a:rPr lang="es-ES" sz="1600" i="1" dirty="0"/>
              <a:t>DALMACIO VÉLEZ SÁRSFIELD- Villa </a:t>
            </a:r>
            <a:r>
              <a:rPr lang="es-ES" sz="1600" i="1" dirty="0" smtClean="0"/>
              <a:t>Dolores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i="1" dirty="0"/>
              <a:t>Escuela Normal   NICOLÁS AVELLANEDA – San Francisco</a:t>
            </a:r>
            <a:endParaRPr lang="es-AR" sz="16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/>
              <a:t>E.N.S. “DR. DALMACIO VÉLEZ SÁRSFIELD- Las Varillas</a:t>
            </a:r>
            <a:endParaRPr lang="es-AR" sz="16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/>
              <a:t>Instituto Superior “MARIANO MORENO – Bell </a:t>
            </a:r>
            <a:r>
              <a:rPr lang="es-ES" sz="1600" dirty="0" err="1"/>
              <a:t>Ville</a:t>
            </a:r>
            <a:endParaRPr lang="es-AR" sz="16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/>
              <a:t>E.N.S. “JOSÉ FIGUEROA ALCORTA”- Bell </a:t>
            </a:r>
            <a:r>
              <a:rPr lang="es-ES" sz="1600" dirty="0" err="1"/>
              <a:t>Ville</a:t>
            </a:r>
            <a:endParaRPr lang="es-AR" sz="16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/>
              <a:t>E.N.S. “JUSTO JOSÉ DE URQUIZA – Rio Cuarto</a:t>
            </a:r>
            <a:endParaRPr lang="es-AR" sz="16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/>
              <a:t>Instituto Superior “MARTHA ALCIRA SALOTTI”- Jovita</a:t>
            </a:r>
            <a:endParaRPr lang="es-AR" sz="16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/>
              <a:t>ISFD  </a:t>
            </a:r>
            <a:r>
              <a:rPr lang="es-ES" sz="1600" dirty="0" smtClean="0"/>
              <a:t>ZARELA MOYANO”- </a:t>
            </a:r>
            <a:r>
              <a:rPr lang="es-ES" sz="1600" dirty="0"/>
              <a:t>Jesús </a:t>
            </a:r>
            <a:r>
              <a:rPr lang="es-ES" sz="1600" dirty="0" smtClean="0"/>
              <a:t>María</a:t>
            </a:r>
            <a:endParaRPr lang="es-AR" sz="16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cap="all" dirty="0" err="1" smtClean="0"/>
              <a:t>Isfd</a:t>
            </a:r>
            <a:r>
              <a:rPr lang="es-ES" sz="1600" cap="all" dirty="0" smtClean="0"/>
              <a:t> “ Nuestra señora de Fátima- C</a:t>
            </a:r>
            <a:r>
              <a:rPr lang="es-ES" sz="1600" dirty="0" smtClean="0"/>
              <a:t>órdoba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 smtClean="0"/>
              <a:t>ISFD NUESTRA SEÑORA  Y SANTA INES - </a:t>
            </a:r>
            <a:r>
              <a:rPr lang="es-ES" sz="1600" cap="all" dirty="0"/>
              <a:t>C</a:t>
            </a:r>
            <a:r>
              <a:rPr lang="es-ES" sz="1600" dirty="0"/>
              <a:t>órdoba</a:t>
            </a:r>
            <a:endParaRPr lang="es-AR" sz="16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/>
              <a:t>ISFD  Parroquial SAN </a:t>
            </a:r>
            <a:r>
              <a:rPr lang="es-ES" sz="1600" dirty="0" smtClean="0"/>
              <a:t>JOSÉ.-Córdoba</a:t>
            </a:r>
            <a:endParaRPr lang="es-AR" sz="1600" dirty="0"/>
          </a:p>
          <a:p>
            <a:endParaRPr lang="es-AR" dirty="0"/>
          </a:p>
          <a:p>
            <a:r>
              <a:rPr lang="es-ES" i="1" dirty="0" smtClean="0"/>
              <a:t> </a:t>
            </a:r>
            <a:endParaRPr lang="es-AR" dirty="0"/>
          </a:p>
          <a:p>
            <a:pPr>
              <a:lnSpc>
                <a:spcPts val="2700"/>
              </a:lnSpc>
            </a:pPr>
            <a:endParaRPr lang="es-AR" dirty="0"/>
          </a:p>
          <a:p>
            <a:pPr>
              <a:lnSpc>
                <a:spcPts val="2700"/>
              </a:lnSpc>
              <a:tabLst/>
            </a:pPr>
            <a:endParaRPr lang="en-US" altLang="zh-CN" b="1" dirty="0" smtClean="0">
              <a:solidFill>
                <a:srgbClr val="000000"/>
              </a:solidFill>
              <a:latin typeface="Candara" pitchFamily="18" charset="0"/>
              <a:cs typeface="Candara" pitchFamily="18" charset="0"/>
            </a:endParaRPr>
          </a:p>
          <a:p>
            <a:pPr>
              <a:lnSpc>
                <a:spcPts val="2700"/>
              </a:lnSpc>
              <a:tabLst/>
            </a:pPr>
            <a:endParaRPr lang="en-US" altLang="zh-CN" b="1" dirty="0" smtClean="0">
              <a:solidFill>
                <a:srgbClr val="000000"/>
              </a:solidFill>
              <a:latin typeface="Candara" pitchFamily="18" charset="0"/>
              <a:cs typeface="Candara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457200" y="73931"/>
            <a:ext cx="8432800" cy="43633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24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INSTITUTOS QUE  PARTICIPAN DE ESTE PROCESO</a:t>
            </a:r>
          </a:p>
        </p:txBody>
      </p:sp>
    </p:spTree>
    <p:extLst>
      <p:ext uri="{BB962C8B-B14F-4D97-AF65-F5344CB8AC3E}">
        <p14:creationId xmlns:p14="http://schemas.microsoft.com/office/powerpoint/2010/main" xmlns="" val="383195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7049" y="107307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Freeform 3"/>
          <p:cNvSpPr/>
          <p:nvPr/>
        </p:nvSpPr>
        <p:spPr>
          <a:xfrm>
            <a:off x="6046851" y="858900"/>
            <a:ext cx="2876550" cy="714375"/>
          </a:xfrm>
          <a:custGeom>
            <a:avLst/>
            <a:gdLst>
              <a:gd name="connsiteX0" fmla="*/ 2870072 w 2876550"/>
              <a:gd name="connsiteY0" fmla="*/ 0 h 714375"/>
              <a:gd name="connsiteX1" fmla="*/ 2870072 w 2876550"/>
              <a:gd name="connsiteY1" fmla="*/ 0 h 714375"/>
              <a:gd name="connsiteX2" fmla="*/ 2748915 w 2876550"/>
              <a:gd name="connsiteY2" fmla="*/ 20066 h 714375"/>
              <a:gd name="connsiteX3" fmla="*/ 2625597 w 2876550"/>
              <a:gd name="connsiteY3" fmla="*/ 42291 h 714375"/>
              <a:gd name="connsiteX4" fmla="*/ 2500121 w 2876550"/>
              <a:gd name="connsiteY4" fmla="*/ 66929 h 714375"/>
              <a:gd name="connsiteX5" fmla="*/ 2370455 w 2876550"/>
              <a:gd name="connsiteY5" fmla="*/ 91440 h 714375"/>
              <a:gd name="connsiteX6" fmla="*/ 2238629 w 2876550"/>
              <a:gd name="connsiteY6" fmla="*/ 120523 h 714375"/>
              <a:gd name="connsiteX7" fmla="*/ 2102611 w 2876550"/>
              <a:gd name="connsiteY7" fmla="*/ 149479 h 714375"/>
              <a:gd name="connsiteX8" fmla="*/ 1964435 w 2876550"/>
              <a:gd name="connsiteY8" fmla="*/ 183007 h 714375"/>
              <a:gd name="connsiteX9" fmla="*/ 1821942 w 2876550"/>
              <a:gd name="connsiteY9" fmla="*/ 216535 h 714375"/>
              <a:gd name="connsiteX10" fmla="*/ 1564767 w 2876550"/>
              <a:gd name="connsiteY10" fmla="*/ 281177 h 714375"/>
              <a:gd name="connsiteX11" fmla="*/ 1313815 w 2876550"/>
              <a:gd name="connsiteY11" fmla="*/ 339216 h 714375"/>
              <a:gd name="connsiteX12" fmla="*/ 1073530 w 2876550"/>
              <a:gd name="connsiteY12" fmla="*/ 392811 h 714375"/>
              <a:gd name="connsiteX13" fmla="*/ 841882 w 2876550"/>
              <a:gd name="connsiteY13" fmla="*/ 444246 h 714375"/>
              <a:gd name="connsiteX14" fmla="*/ 620776 w 2876550"/>
              <a:gd name="connsiteY14" fmla="*/ 488823 h 714375"/>
              <a:gd name="connsiteX15" fmla="*/ 406019 w 2876550"/>
              <a:gd name="connsiteY15" fmla="*/ 529082 h 714375"/>
              <a:gd name="connsiteX16" fmla="*/ 199770 w 2876550"/>
              <a:gd name="connsiteY16" fmla="*/ 566927 h 714375"/>
              <a:gd name="connsiteX17" fmla="*/ 0 w 2876550"/>
              <a:gd name="connsiteY17" fmla="*/ 600456 h 714375"/>
              <a:gd name="connsiteX18" fmla="*/ 138176 w 2876550"/>
              <a:gd name="connsiteY18" fmla="*/ 620522 h 714375"/>
              <a:gd name="connsiteX19" fmla="*/ 270002 w 2876550"/>
              <a:gd name="connsiteY19" fmla="*/ 638429 h 714375"/>
              <a:gd name="connsiteX20" fmla="*/ 397509 w 2876550"/>
              <a:gd name="connsiteY20" fmla="*/ 654050 h 714375"/>
              <a:gd name="connsiteX21" fmla="*/ 522985 w 2876550"/>
              <a:gd name="connsiteY21" fmla="*/ 667385 h 714375"/>
              <a:gd name="connsiteX22" fmla="*/ 644143 w 2876550"/>
              <a:gd name="connsiteY22" fmla="*/ 680847 h 714375"/>
              <a:gd name="connsiteX23" fmla="*/ 761110 w 2876550"/>
              <a:gd name="connsiteY23" fmla="*/ 689737 h 714375"/>
              <a:gd name="connsiteX24" fmla="*/ 873759 w 2876550"/>
              <a:gd name="connsiteY24" fmla="*/ 698627 h 714375"/>
              <a:gd name="connsiteX25" fmla="*/ 984250 w 2876550"/>
              <a:gd name="connsiteY25" fmla="*/ 705358 h 714375"/>
              <a:gd name="connsiteX26" fmla="*/ 1092707 w 2876550"/>
              <a:gd name="connsiteY26" fmla="*/ 709802 h 714375"/>
              <a:gd name="connsiteX27" fmla="*/ 1196847 w 2876550"/>
              <a:gd name="connsiteY27" fmla="*/ 712088 h 714375"/>
              <a:gd name="connsiteX28" fmla="*/ 1296796 w 2876550"/>
              <a:gd name="connsiteY28" fmla="*/ 714375 h 714375"/>
              <a:gd name="connsiteX29" fmla="*/ 1394586 w 2876550"/>
              <a:gd name="connsiteY29" fmla="*/ 714375 h 714375"/>
              <a:gd name="connsiteX30" fmla="*/ 1490344 w 2876550"/>
              <a:gd name="connsiteY30" fmla="*/ 712088 h 714375"/>
              <a:gd name="connsiteX31" fmla="*/ 1583817 w 2876550"/>
              <a:gd name="connsiteY31" fmla="*/ 709802 h 714375"/>
              <a:gd name="connsiteX32" fmla="*/ 1673097 w 2876550"/>
              <a:gd name="connsiteY32" fmla="*/ 705358 h 714375"/>
              <a:gd name="connsiteX33" fmla="*/ 1760346 w 2876550"/>
              <a:gd name="connsiteY33" fmla="*/ 698627 h 714375"/>
              <a:gd name="connsiteX34" fmla="*/ 1843278 w 2876550"/>
              <a:gd name="connsiteY34" fmla="*/ 692023 h 714375"/>
              <a:gd name="connsiteX35" fmla="*/ 1926081 w 2876550"/>
              <a:gd name="connsiteY35" fmla="*/ 683006 h 714375"/>
              <a:gd name="connsiteX36" fmla="*/ 2004821 w 2876550"/>
              <a:gd name="connsiteY36" fmla="*/ 671957 h 714375"/>
              <a:gd name="connsiteX37" fmla="*/ 2083434 w 2876550"/>
              <a:gd name="connsiteY37" fmla="*/ 660781 h 714375"/>
              <a:gd name="connsiteX38" fmla="*/ 2157856 w 2876550"/>
              <a:gd name="connsiteY38" fmla="*/ 647319 h 714375"/>
              <a:gd name="connsiteX39" fmla="*/ 2232279 w 2876550"/>
              <a:gd name="connsiteY39" fmla="*/ 633984 h 714375"/>
              <a:gd name="connsiteX40" fmla="*/ 2302509 w 2876550"/>
              <a:gd name="connsiteY40" fmla="*/ 618363 h 714375"/>
              <a:gd name="connsiteX41" fmla="*/ 2372614 w 2876550"/>
              <a:gd name="connsiteY41" fmla="*/ 602741 h 714375"/>
              <a:gd name="connsiteX42" fmla="*/ 2440685 w 2876550"/>
              <a:gd name="connsiteY42" fmla="*/ 584835 h 714375"/>
              <a:gd name="connsiteX43" fmla="*/ 2506598 w 2876550"/>
              <a:gd name="connsiteY43" fmla="*/ 566927 h 714375"/>
              <a:gd name="connsiteX44" fmla="*/ 2570353 w 2876550"/>
              <a:gd name="connsiteY44" fmla="*/ 546862 h 714375"/>
              <a:gd name="connsiteX45" fmla="*/ 2634106 w 2876550"/>
              <a:gd name="connsiteY45" fmla="*/ 526796 h 714375"/>
              <a:gd name="connsiteX46" fmla="*/ 2755265 w 2876550"/>
              <a:gd name="connsiteY46" fmla="*/ 482091 h 714375"/>
              <a:gd name="connsiteX47" fmla="*/ 2872231 w 2876550"/>
              <a:gd name="connsiteY47" fmla="*/ 435229 h 714375"/>
              <a:gd name="connsiteX48" fmla="*/ 2876550 w 2876550"/>
              <a:gd name="connsiteY48" fmla="*/ 433070 h 714375"/>
              <a:gd name="connsiteX49" fmla="*/ 2876550 w 2876550"/>
              <a:gd name="connsiteY49" fmla="*/ 0 h 714375"/>
              <a:gd name="connsiteX50" fmla="*/ 2870072 w 2876550"/>
              <a:gd name="connsiteY50" fmla="*/ 0 h 7143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</a:cxnLst>
            <a:rect l="l" t="t" r="r" b="b"/>
            <a:pathLst>
              <a:path w="2876550" h="714375">
                <a:moveTo>
                  <a:pt x="2870072" y="0"/>
                </a:moveTo>
                <a:lnTo>
                  <a:pt x="2870072" y="0"/>
                </a:lnTo>
                <a:lnTo>
                  <a:pt x="2748915" y="20066"/>
                </a:lnTo>
                <a:lnTo>
                  <a:pt x="2625597" y="42291"/>
                </a:lnTo>
                <a:lnTo>
                  <a:pt x="2500121" y="66929"/>
                </a:lnTo>
                <a:lnTo>
                  <a:pt x="2370455" y="91440"/>
                </a:lnTo>
                <a:lnTo>
                  <a:pt x="2238629" y="120523"/>
                </a:lnTo>
                <a:lnTo>
                  <a:pt x="2102611" y="149479"/>
                </a:lnTo>
                <a:lnTo>
                  <a:pt x="1964435" y="183007"/>
                </a:lnTo>
                <a:lnTo>
                  <a:pt x="1821942" y="216535"/>
                </a:lnTo>
                <a:lnTo>
                  <a:pt x="1564767" y="281177"/>
                </a:lnTo>
                <a:lnTo>
                  <a:pt x="1313815" y="339216"/>
                </a:lnTo>
                <a:lnTo>
                  <a:pt x="1073530" y="392811"/>
                </a:lnTo>
                <a:lnTo>
                  <a:pt x="841882" y="444246"/>
                </a:lnTo>
                <a:lnTo>
                  <a:pt x="620776" y="488823"/>
                </a:lnTo>
                <a:lnTo>
                  <a:pt x="406019" y="529082"/>
                </a:lnTo>
                <a:lnTo>
                  <a:pt x="199770" y="566927"/>
                </a:lnTo>
                <a:lnTo>
                  <a:pt x="0" y="600456"/>
                </a:lnTo>
                <a:lnTo>
                  <a:pt x="138176" y="620522"/>
                </a:lnTo>
                <a:lnTo>
                  <a:pt x="270002" y="638429"/>
                </a:lnTo>
                <a:lnTo>
                  <a:pt x="397509" y="654050"/>
                </a:lnTo>
                <a:lnTo>
                  <a:pt x="522985" y="667385"/>
                </a:lnTo>
                <a:lnTo>
                  <a:pt x="644143" y="680847"/>
                </a:lnTo>
                <a:lnTo>
                  <a:pt x="761110" y="689737"/>
                </a:lnTo>
                <a:lnTo>
                  <a:pt x="873759" y="698627"/>
                </a:lnTo>
                <a:lnTo>
                  <a:pt x="984250" y="705358"/>
                </a:lnTo>
                <a:lnTo>
                  <a:pt x="1092707" y="709802"/>
                </a:lnTo>
                <a:lnTo>
                  <a:pt x="1196847" y="712088"/>
                </a:lnTo>
                <a:lnTo>
                  <a:pt x="1296796" y="714375"/>
                </a:lnTo>
                <a:lnTo>
                  <a:pt x="1394586" y="714375"/>
                </a:lnTo>
                <a:lnTo>
                  <a:pt x="1490344" y="712088"/>
                </a:lnTo>
                <a:lnTo>
                  <a:pt x="1583817" y="709802"/>
                </a:lnTo>
                <a:lnTo>
                  <a:pt x="1673097" y="705358"/>
                </a:lnTo>
                <a:lnTo>
                  <a:pt x="1760346" y="698627"/>
                </a:lnTo>
                <a:lnTo>
                  <a:pt x="1843278" y="692023"/>
                </a:lnTo>
                <a:lnTo>
                  <a:pt x="1926081" y="683006"/>
                </a:lnTo>
                <a:lnTo>
                  <a:pt x="2004821" y="671957"/>
                </a:lnTo>
                <a:lnTo>
                  <a:pt x="2083434" y="660781"/>
                </a:lnTo>
                <a:lnTo>
                  <a:pt x="2157856" y="647319"/>
                </a:lnTo>
                <a:lnTo>
                  <a:pt x="2232279" y="633984"/>
                </a:lnTo>
                <a:lnTo>
                  <a:pt x="2302509" y="618363"/>
                </a:lnTo>
                <a:lnTo>
                  <a:pt x="2372614" y="602741"/>
                </a:lnTo>
                <a:lnTo>
                  <a:pt x="2440685" y="584835"/>
                </a:lnTo>
                <a:lnTo>
                  <a:pt x="2506598" y="566927"/>
                </a:lnTo>
                <a:lnTo>
                  <a:pt x="2570353" y="546862"/>
                </a:lnTo>
                <a:lnTo>
                  <a:pt x="2634106" y="526796"/>
                </a:lnTo>
                <a:lnTo>
                  <a:pt x="2755265" y="482091"/>
                </a:lnTo>
                <a:lnTo>
                  <a:pt x="2872231" y="435229"/>
                </a:lnTo>
                <a:lnTo>
                  <a:pt x="2876550" y="433070"/>
                </a:lnTo>
                <a:lnTo>
                  <a:pt x="2876550" y="0"/>
                </a:lnTo>
                <a:lnTo>
                  <a:pt x="2870072" y="0"/>
                </a:lnTo>
              </a:path>
            </a:pathLst>
          </a:custGeom>
          <a:solidFill>
            <a:srgbClr val="F8F9F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 3"/>
          <p:cNvSpPr/>
          <p:nvPr/>
        </p:nvSpPr>
        <p:spPr>
          <a:xfrm>
            <a:off x="2619375" y="731901"/>
            <a:ext cx="5543550" cy="849248"/>
          </a:xfrm>
          <a:custGeom>
            <a:avLst/>
            <a:gdLst>
              <a:gd name="connsiteX0" fmla="*/ 5543550 w 5543550"/>
              <a:gd name="connsiteY0" fmla="*/ 795781 h 849248"/>
              <a:gd name="connsiteX1" fmla="*/ 5543550 w 5543550"/>
              <a:gd name="connsiteY1" fmla="*/ 795781 h 849248"/>
              <a:gd name="connsiteX2" fmla="*/ 5422392 w 5543550"/>
              <a:gd name="connsiteY2" fmla="*/ 780160 h 849248"/>
              <a:gd name="connsiteX3" fmla="*/ 5297043 w 5543550"/>
              <a:gd name="connsiteY3" fmla="*/ 764540 h 849248"/>
              <a:gd name="connsiteX4" fmla="*/ 5035550 w 5543550"/>
              <a:gd name="connsiteY4" fmla="*/ 726693 h 849248"/>
              <a:gd name="connsiteX5" fmla="*/ 4759197 w 5543550"/>
              <a:gd name="connsiteY5" fmla="*/ 679831 h 849248"/>
              <a:gd name="connsiteX6" fmla="*/ 4467986 w 5543550"/>
              <a:gd name="connsiteY6" fmla="*/ 628523 h 849248"/>
              <a:gd name="connsiteX7" fmla="*/ 4159757 w 5543550"/>
              <a:gd name="connsiteY7" fmla="*/ 566165 h 849248"/>
              <a:gd name="connsiteX8" fmla="*/ 3834510 w 5543550"/>
              <a:gd name="connsiteY8" fmla="*/ 497077 h 849248"/>
              <a:gd name="connsiteX9" fmla="*/ 3492372 w 5543550"/>
              <a:gd name="connsiteY9" fmla="*/ 416813 h 849248"/>
              <a:gd name="connsiteX10" fmla="*/ 3131058 w 5543550"/>
              <a:gd name="connsiteY10" fmla="*/ 329818 h 849248"/>
              <a:gd name="connsiteX11" fmla="*/ 2988564 w 5543550"/>
              <a:gd name="connsiteY11" fmla="*/ 296418 h 849248"/>
              <a:gd name="connsiteX12" fmla="*/ 2850388 w 5543550"/>
              <a:gd name="connsiteY12" fmla="*/ 263016 h 849248"/>
              <a:gd name="connsiteX13" fmla="*/ 2716529 w 5543550"/>
              <a:gd name="connsiteY13" fmla="*/ 234060 h 849248"/>
              <a:gd name="connsiteX14" fmla="*/ 2582545 w 5543550"/>
              <a:gd name="connsiteY14" fmla="*/ 204977 h 849248"/>
              <a:gd name="connsiteX15" fmla="*/ 2452878 w 5543550"/>
              <a:gd name="connsiteY15" fmla="*/ 180466 h 849248"/>
              <a:gd name="connsiteX16" fmla="*/ 2327528 w 5543550"/>
              <a:gd name="connsiteY16" fmla="*/ 155956 h 849248"/>
              <a:gd name="connsiteX17" fmla="*/ 2204211 w 5543550"/>
              <a:gd name="connsiteY17" fmla="*/ 133731 h 849248"/>
              <a:gd name="connsiteX18" fmla="*/ 2083053 w 5543550"/>
              <a:gd name="connsiteY18" fmla="*/ 113665 h 849248"/>
              <a:gd name="connsiteX19" fmla="*/ 1966214 w 5543550"/>
              <a:gd name="connsiteY19" fmla="*/ 95757 h 849248"/>
              <a:gd name="connsiteX20" fmla="*/ 1849246 w 5543550"/>
              <a:gd name="connsiteY20" fmla="*/ 80136 h 849248"/>
              <a:gd name="connsiteX21" fmla="*/ 1628266 w 5543550"/>
              <a:gd name="connsiteY21" fmla="*/ 51180 h 849248"/>
              <a:gd name="connsiteX22" fmla="*/ 1417828 w 5543550"/>
              <a:gd name="connsiteY22" fmla="*/ 31115 h 849248"/>
              <a:gd name="connsiteX23" fmla="*/ 1220089 w 5543550"/>
              <a:gd name="connsiteY23" fmla="*/ 15493 h 849248"/>
              <a:gd name="connsiteX24" fmla="*/ 1030859 w 5543550"/>
              <a:gd name="connsiteY24" fmla="*/ 4444 h 849248"/>
              <a:gd name="connsiteX25" fmla="*/ 852423 w 5543550"/>
              <a:gd name="connsiteY25" fmla="*/ 0 h 849248"/>
              <a:gd name="connsiteX26" fmla="*/ 684403 w 5543550"/>
              <a:gd name="connsiteY26" fmla="*/ 0 h 849248"/>
              <a:gd name="connsiteX27" fmla="*/ 527176 w 5543550"/>
              <a:gd name="connsiteY27" fmla="*/ 4444 h 849248"/>
              <a:gd name="connsiteX28" fmla="*/ 380492 w 5543550"/>
              <a:gd name="connsiteY28" fmla="*/ 11048 h 849248"/>
              <a:gd name="connsiteX29" fmla="*/ 244475 w 5543550"/>
              <a:gd name="connsiteY29" fmla="*/ 22225 h 849248"/>
              <a:gd name="connsiteX30" fmla="*/ 116967 w 5543550"/>
              <a:gd name="connsiteY30" fmla="*/ 35559 h 849248"/>
              <a:gd name="connsiteX31" fmla="*/ 0 w 5543550"/>
              <a:gd name="connsiteY31" fmla="*/ 53466 h 849248"/>
              <a:gd name="connsiteX32" fmla="*/ 163702 w 5543550"/>
              <a:gd name="connsiteY32" fmla="*/ 73532 h 849248"/>
              <a:gd name="connsiteX33" fmla="*/ 333755 w 5543550"/>
              <a:gd name="connsiteY33" fmla="*/ 95757 h 849248"/>
              <a:gd name="connsiteX34" fmla="*/ 510158 w 5543550"/>
              <a:gd name="connsiteY34" fmla="*/ 124713 h 849248"/>
              <a:gd name="connsiteX35" fmla="*/ 692911 w 5543550"/>
              <a:gd name="connsiteY35" fmla="*/ 155956 h 849248"/>
              <a:gd name="connsiteX36" fmla="*/ 882141 w 5543550"/>
              <a:gd name="connsiteY36" fmla="*/ 193929 h 849248"/>
              <a:gd name="connsiteX37" fmla="*/ 1077721 w 5543550"/>
              <a:gd name="connsiteY37" fmla="*/ 234060 h 849248"/>
              <a:gd name="connsiteX38" fmla="*/ 1281684 w 5543550"/>
              <a:gd name="connsiteY38" fmla="*/ 278637 h 849248"/>
              <a:gd name="connsiteX39" fmla="*/ 1490090 w 5543550"/>
              <a:gd name="connsiteY39" fmla="*/ 329818 h 849248"/>
              <a:gd name="connsiteX40" fmla="*/ 1866265 w 5543550"/>
              <a:gd name="connsiteY40" fmla="*/ 421259 h 849248"/>
              <a:gd name="connsiteX41" fmla="*/ 2223389 w 5543550"/>
              <a:gd name="connsiteY41" fmla="*/ 501523 h 849248"/>
              <a:gd name="connsiteX42" fmla="*/ 2559177 w 5543550"/>
              <a:gd name="connsiteY42" fmla="*/ 575056 h 849248"/>
              <a:gd name="connsiteX43" fmla="*/ 2722879 w 5543550"/>
              <a:gd name="connsiteY43" fmla="*/ 606298 h 849248"/>
              <a:gd name="connsiteX44" fmla="*/ 2878073 w 5543550"/>
              <a:gd name="connsiteY44" fmla="*/ 637540 h 849248"/>
              <a:gd name="connsiteX45" fmla="*/ 3031109 w 5543550"/>
              <a:gd name="connsiteY45" fmla="*/ 666495 h 849248"/>
              <a:gd name="connsiteX46" fmla="*/ 3179826 w 5543550"/>
              <a:gd name="connsiteY46" fmla="*/ 691006 h 849248"/>
              <a:gd name="connsiteX47" fmla="*/ 3324478 w 5543550"/>
              <a:gd name="connsiteY47" fmla="*/ 715518 h 849248"/>
              <a:gd name="connsiteX48" fmla="*/ 3464686 w 5543550"/>
              <a:gd name="connsiteY48" fmla="*/ 737743 h 849248"/>
              <a:gd name="connsiteX49" fmla="*/ 3600703 w 5543550"/>
              <a:gd name="connsiteY49" fmla="*/ 755649 h 849248"/>
              <a:gd name="connsiteX50" fmla="*/ 3732529 w 5543550"/>
              <a:gd name="connsiteY50" fmla="*/ 773429 h 849248"/>
              <a:gd name="connsiteX51" fmla="*/ 3860038 w 5543550"/>
              <a:gd name="connsiteY51" fmla="*/ 789051 h 849248"/>
              <a:gd name="connsiteX52" fmla="*/ 3985514 w 5543550"/>
              <a:gd name="connsiteY52" fmla="*/ 804671 h 849248"/>
              <a:gd name="connsiteX53" fmla="*/ 4106671 w 5543550"/>
              <a:gd name="connsiteY53" fmla="*/ 815848 h 849248"/>
              <a:gd name="connsiteX54" fmla="*/ 4223511 w 5543550"/>
              <a:gd name="connsiteY54" fmla="*/ 824737 h 849248"/>
              <a:gd name="connsiteX55" fmla="*/ 4336160 w 5543550"/>
              <a:gd name="connsiteY55" fmla="*/ 833627 h 849248"/>
              <a:gd name="connsiteX56" fmla="*/ 4446778 w 5543550"/>
              <a:gd name="connsiteY56" fmla="*/ 840359 h 849248"/>
              <a:gd name="connsiteX57" fmla="*/ 4555108 w 5543550"/>
              <a:gd name="connsiteY57" fmla="*/ 844804 h 849248"/>
              <a:gd name="connsiteX58" fmla="*/ 4659248 w 5543550"/>
              <a:gd name="connsiteY58" fmla="*/ 849248 h 849248"/>
              <a:gd name="connsiteX59" fmla="*/ 4759197 w 5543550"/>
              <a:gd name="connsiteY59" fmla="*/ 849248 h 849248"/>
              <a:gd name="connsiteX60" fmla="*/ 4856988 w 5543550"/>
              <a:gd name="connsiteY60" fmla="*/ 849248 h 849248"/>
              <a:gd name="connsiteX61" fmla="*/ 4952618 w 5543550"/>
              <a:gd name="connsiteY61" fmla="*/ 846962 h 849248"/>
              <a:gd name="connsiteX62" fmla="*/ 5044058 w 5543550"/>
              <a:gd name="connsiteY62" fmla="*/ 844804 h 849248"/>
              <a:gd name="connsiteX63" fmla="*/ 5133340 w 5543550"/>
              <a:gd name="connsiteY63" fmla="*/ 840359 h 849248"/>
              <a:gd name="connsiteX64" fmla="*/ 5220461 w 5543550"/>
              <a:gd name="connsiteY64" fmla="*/ 833627 h 849248"/>
              <a:gd name="connsiteX65" fmla="*/ 5305425 w 5543550"/>
              <a:gd name="connsiteY65" fmla="*/ 824737 h 849248"/>
              <a:gd name="connsiteX66" fmla="*/ 5386196 w 5543550"/>
              <a:gd name="connsiteY66" fmla="*/ 815848 h 849248"/>
              <a:gd name="connsiteX67" fmla="*/ 5466968 w 5543550"/>
              <a:gd name="connsiteY67" fmla="*/ 806957 h 849248"/>
              <a:gd name="connsiteX68" fmla="*/ 5543550 w 5543550"/>
              <a:gd name="connsiteY68" fmla="*/ 795781 h 84924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  <a:cxn ang="68">
                <a:pos x="connsiteX68" y="connsiteY68"/>
              </a:cxn>
            </a:cxnLst>
            <a:rect l="l" t="t" r="r" b="b"/>
            <a:pathLst>
              <a:path w="5543550" h="849248">
                <a:moveTo>
                  <a:pt x="5543550" y="795781"/>
                </a:moveTo>
                <a:lnTo>
                  <a:pt x="5543550" y="795781"/>
                </a:lnTo>
                <a:lnTo>
                  <a:pt x="5422392" y="780160"/>
                </a:lnTo>
                <a:lnTo>
                  <a:pt x="5297043" y="764540"/>
                </a:lnTo>
                <a:lnTo>
                  <a:pt x="5035550" y="726693"/>
                </a:lnTo>
                <a:lnTo>
                  <a:pt x="4759197" y="679831"/>
                </a:lnTo>
                <a:lnTo>
                  <a:pt x="4467986" y="628523"/>
                </a:lnTo>
                <a:lnTo>
                  <a:pt x="4159757" y="566165"/>
                </a:lnTo>
                <a:lnTo>
                  <a:pt x="3834510" y="497077"/>
                </a:lnTo>
                <a:lnTo>
                  <a:pt x="3492372" y="416813"/>
                </a:lnTo>
                <a:lnTo>
                  <a:pt x="3131058" y="329818"/>
                </a:lnTo>
                <a:lnTo>
                  <a:pt x="2988564" y="296418"/>
                </a:lnTo>
                <a:lnTo>
                  <a:pt x="2850388" y="263016"/>
                </a:lnTo>
                <a:lnTo>
                  <a:pt x="2716529" y="234060"/>
                </a:lnTo>
                <a:lnTo>
                  <a:pt x="2582545" y="204977"/>
                </a:lnTo>
                <a:lnTo>
                  <a:pt x="2452878" y="180466"/>
                </a:lnTo>
                <a:lnTo>
                  <a:pt x="2327528" y="155956"/>
                </a:lnTo>
                <a:lnTo>
                  <a:pt x="2204211" y="133731"/>
                </a:lnTo>
                <a:lnTo>
                  <a:pt x="2083053" y="113665"/>
                </a:lnTo>
                <a:lnTo>
                  <a:pt x="1966214" y="95757"/>
                </a:lnTo>
                <a:lnTo>
                  <a:pt x="1849246" y="80136"/>
                </a:lnTo>
                <a:lnTo>
                  <a:pt x="1628266" y="51180"/>
                </a:lnTo>
                <a:lnTo>
                  <a:pt x="1417828" y="31115"/>
                </a:lnTo>
                <a:lnTo>
                  <a:pt x="1220089" y="15493"/>
                </a:lnTo>
                <a:lnTo>
                  <a:pt x="1030859" y="4444"/>
                </a:lnTo>
                <a:lnTo>
                  <a:pt x="852423" y="0"/>
                </a:lnTo>
                <a:lnTo>
                  <a:pt x="684403" y="0"/>
                </a:lnTo>
                <a:lnTo>
                  <a:pt x="527176" y="4444"/>
                </a:lnTo>
                <a:lnTo>
                  <a:pt x="380492" y="11048"/>
                </a:lnTo>
                <a:lnTo>
                  <a:pt x="244475" y="22225"/>
                </a:lnTo>
                <a:lnTo>
                  <a:pt x="116967" y="35559"/>
                </a:lnTo>
                <a:lnTo>
                  <a:pt x="0" y="53466"/>
                </a:lnTo>
                <a:lnTo>
                  <a:pt x="163702" y="73532"/>
                </a:lnTo>
                <a:lnTo>
                  <a:pt x="333755" y="95757"/>
                </a:lnTo>
                <a:lnTo>
                  <a:pt x="510158" y="124713"/>
                </a:lnTo>
                <a:lnTo>
                  <a:pt x="692911" y="155956"/>
                </a:lnTo>
                <a:lnTo>
                  <a:pt x="882141" y="193929"/>
                </a:lnTo>
                <a:lnTo>
                  <a:pt x="1077721" y="234060"/>
                </a:lnTo>
                <a:lnTo>
                  <a:pt x="1281684" y="278637"/>
                </a:lnTo>
                <a:lnTo>
                  <a:pt x="1490090" y="329818"/>
                </a:lnTo>
                <a:lnTo>
                  <a:pt x="1866265" y="421259"/>
                </a:lnTo>
                <a:lnTo>
                  <a:pt x="2223389" y="501523"/>
                </a:lnTo>
                <a:lnTo>
                  <a:pt x="2559177" y="575056"/>
                </a:lnTo>
                <a:lnTo>
                  <a:pt x="2722879" y="606298"/>
                </a:lnTo>
                <a:lnTo>
                  <a:pt x="2878073" y="637540"/>
                </a:lnTo>
                <a:lnTo>
                  <a:pt x="3031109" y="666495"/>
                </a:lnTo>
                <a:lnTo>
                  <a:pt x="3179826" y="691006"/>
                </a:lnTo>
                <a:lnTo>
                  <a:pt x="3324478" y="715518"/>
                </a:lnTo>
                <a:lnTo>
                  <a:pt x="3464686" y="737743"/>
                </a:lnTo>
                <a:lnTo>
                  <a:pt x="3600703" y="755649"/>
                </a:lnTo>
                <a:lnTo>
                  <a:pt x="3732529" y="773429"/>
                </a:lnTo>
                <a:lnTo>
                  <a:pt x="3860038" y="789051"/>
                </a:lnTo>
                <a:lnTo>
                  <a:pt x="3985514" y="804671"/>
                </a:lnTo>
                <a:lnTo>
                  <a:pt x="4106671" y="815848"/>
                </a:lnTo>
                <a:lnTo>
                  <a:pt x="4223511" y="824737"/>
                </a:lnTo>
                <a:lnTo>
                  <a:pt x="4336160" y="833627"/>
                </a:lnTo>
                <a:lnTo>
                  <a:pt x="4446778" y="840359"/>
                </a:lnTo>
                <a:lnTo>
                  <a:pt x="4555108" y="844804"/>
                </a:lnTo>
                <a:lnTo>
                  <a:pt x="4659248" y="849248"/>
                </a:lnTo>
                <a:lnTo>
                  <a:pt x="4759197" y="849248"/>
                </a:lnTo>
                <a:lnTo>
                  <a:pt x="4856988" y="849248"/>
                </a:lnTo>
                <a:lnTo>
                  <a:pt x="4952618" y="846962"/>
                </a:lnTo>
                <a:lnTo>
                  <a:pt x="5044058" y="844804"/>
                </a:lnTo>
                <a:lnTo>
                  <a:pt x="5133340" y="840359"/>
                </a:lnTo>
                <a:lnTo>
                  <a:pt x="5220461" y="833627"/>
                </a:lnTo>
                <a:lnTo>
                  <a:pt x="5305425" y="824737"/>
                </a:lnTo>
                <a:lnTo>
                  <a:pt x="5386196" y="815848"/>
                </a:lnTo>
                <a:lnTo>
                  <a:pt x="5466968" y="806957"/>
                </a:lnTo>
                <a:lnTo>
                  <a:pt x="5543550" y="795781"/>
                </a:lnTo>
              </a:path>
            </a:pathLst>
          </a:custGeom>
          <a:solidFill>
            <a:srgbClr val="F5F7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3"/>
          <p:cNvSpPr/>
          <p:nvPr/>
        </p:nvSpPr>
        <p:spPr>
          <a:xfrm>
            <a:off x="2822575" y="736600"/>
            <a:ext cx="5480050" cy="787400"/>
          </a:xfrm>
          <a:custGeom>
            <a:avLst/>
            <a:gdLst>
              <a:gd name="connsiteX0" fmla="*/ 6350 w 5480050"/>
              <a:gd name="connsiteY0" fmla="*/ 84455 h 787400"/>
              <a:gd name="connsiteX1" fmla="*/ 6350 w 5480050"/>
              <a:gd name="connsiteY1" fmla="*/ 84455 h 787400"/>
              <a:gd name="connsiteX2" fmla="*/ 25526 w 5480050"/>
              <a:gd name="connsiteY2" fmla="*/ 80010 h 787400"/>
              <a:gd name="connsiteX3" fmla="*/ 82930 w 5480050"/>
              <a:gd name="connsiteY3" fmla="*/ 68833 h 787400"/>
              <a:gd name="connsiteX4" fmla="*/ 180720 w 5480050"/>
              <a:gd name="connsiteY4" fmla="*/ 53212 h 787400"/>
              <a:gd name="connsiteX5" fmla="*/ 244475 w 5480050"/>
              <a:gd name="connsiteY5" fmla="*/ 44323 h 787400"/>
              <a:gd name="connsiteX6" fmla="*/ 318770 w 5480050"/>
              <a:gd name="connsiteY6" fmla="*/ 35433 h 787400"/>
              <a:gd name="connsiteX7" fmla="*/ 401701 w 5480050"/>
              <a:gd name="connsiteY7" fmla="*/ 28701 h 787400"/>
              <a:gd name="connsiteX8" fmla="*/ 497332 w 5480050"/>
              <a:gd name="connsiteY8" fmla="*/ 21970 h 787400"/>
              <a:gd name="connsiteX9" fmla="*/ 601598 w 5480050"/>
              <a:gd name="connsiteY9" fmla="*/ 15240 h 787400"/>
              <a:gd name="connsiteX10" fmla="*/ 718439 w 5480050"/>
              <a:gd name="connsiteY10" fmla="*/ 10794 h 787400"/>
              <a:gd name="connsiteX11" fmla="*/ 845946 w 5480050"/>
              <a:gd name="connsiteY11" fmla="*/ 8636 h 787400"/>
              <a:gd name="connsiteX12" fmla="*/ 984122 w 5480050"/>
              <a:gd name="connsiteY12" fmla="*/ 6350 h 787400"/>
              <a:gd name="connsiteX13" fmla="*/ 1132966 w 5480050"/>
              <a:gd name="connsiteY13" fmla="*/ 8636 h 787400"/>
              <a:gd name="connsiteX14" fmla="*/ 1292352 w 5480050"/>
              <a:gd name="connsiteY14" fmla="*/ 13080 h 787400"/>
              <a:gd name="connsiteX15" fmla="*/ 1464564 w 5480050"/>
              <a:gd name="connsiteY15" fmla="*/ 21970 h 787400"/>
              <a:gd name="connsiteX16" fmla="*/ 1647444 w 5480050"/>
              <a:gd name="connsiteY16" fmla="*/ 33147 h 787400"/>
              <a:gd name="connsiteX17" fmla="*/ 1840865 w 5480050"/>
              <a:gd name="connsiteY17" fmla="*/ 51054 h 787400"/>
              <a:gd name="connsiteX18" fmla="*/ 2046985 w 5480050"/>
              <a:gd name="connsiteY18" fmla="*/ 71119 h 787400"/>
              <a:gd name="connsiteX19" fmla="*/ 2265934 w 5480050"/>
              <a:gd name="connsiteY19" fmla="*/ 95630 h 787400"/>
              <a:gd name="connsiteX20" fmla="*/ 2495550 w 5480050"/>
              <a:gd name="connsiteY20" fmla="*/ 124713 h 787400"/>
              <a:gd name="connsiteX21" fmla="*/ 2737865 w 5480050"/>
              <a:gd name="connsiteY21" fmla="*/ 160400 h 787400"/>
              <a:gd name="connsiteX22" fmla="*/ 2990850 w 5480050"/>
              <a:gd name="connsiteY22" fmla="*/ 200533 h 787400"/>
              <a:gd name="connsiteX23" fmla="*/ 3256534 w 5480050"/>
              <a:gd name="connsiteY23" fmla="*/ 247522 h 787400"/>
              <a:gd name="connsiteX24" fmla="*/ 3535045 w 5480050"/>
              <a:gd name="connsiteY24" fmla="*/ 303275 h 787400"/>
              <a:gd name="connsiteX25" fmla="*/ 3826256 w 5480050"/>
              <a:gd name="connsiteY25" fmla="*/ 363600 h 787400"/>
              <a:gd name="connsiteX26" fmla="*/ 4130293 w 5480050"/>
              <a:gd name="connsiteY26" fmla="*/ 430530 h 787400"/>
              <a:gd name="connsiteX27" fmla="*/ 4447031 w 5480050"/>
              <a:gd name="connsiteY27" fmla="*/ 506475 h 787400"/>
              <a:gd name="connsiteX28" fmla="*/ 4776469 w 5480050"/>
              <a:gd name="connsiteY28" fmla="*/ 589025 h 787400"/>
              <a:gd name="connsiteX29" fmla="*/ 5118734 w 5480050"/>
              <a:gd name="connsiteY29" fmla="*/ 680592 h 787400"/>
              <a:gd name="connsiteX30" fmla="*/ 5473700 w 5480050"/>
              <a:gd name="connsiteY30" fmla="*/ 781050 h 787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</a:cxnLst>
            <a:rect l="l" t="t" r="r" b="b"/>
            <a:pathLst>
              <a:path w="5480050" h="787400">
                <a:moveTo>
                  <a:pt x="6350" y="84455"/>
                </a:moveTo>
                <a:lnTo>
                  <a:pt x="6350" y="84455"/>
                </a:lnTo>
                <a:lnTo>
                  <a:pt x="25526" y="80010"/>
                </a:lnTo>
                <a:lnTo>
                  <a:pt x="82930" y="68833"/>
                </a:lnTo>
                <a:lnTo>
                  <a:pt x="180720" y="53212"/>
                </a:lnTo>
                <a:lnTo>
                  <a:pt x="244475" y="44323"/>
                </a:lnTo>
                <a:lnTo>
                  <a:pt x="318770" y="35433"/>
                </a:lnTo>
                <a:lnTo>
                  <a:pt x="401701" y="28701"/>
                </a:lnTo>
                <a:lnTo>
                  <a:pt x="497332" y="21970"/>
                </a:lnTo>
                <a:lnTo>
                  <a:pt x="601598" y="15240"/>
                </a:lnTo>
                <a:lnTo>
                  <a:pt x="718439" y="10794"/>
                </a:lnTo>
                <a:lnTo>
                  <a:pt x="845946" y="8636"/>
                </a:lnTo>
                <a:lnTo>
                  <a:pt x="984122" y="6350"/>
                </a:lnTo>
                <a:lnTo>
                  <a:pt x="1132966" y="8636"/>
                </a:lnTo>
                <a:lnTo>
                  <a:pt x="1292352" y="13080"/>
                </a:lnTo>
                <a:lnTo>
                  <a:pt x="1464564" y="21970"/>
                </a:lnTo>
                <a:lnTo>
                  <a:pt x="1647444" y="33147"/>
                </a:lnTo>
                <a:lnTo>
                  <a:pt x="1840865" y="51054"/>
                </a:lnTo>
                <a:lnTo>
                  <a:pt x="2046985" y="71119"/>
                </a:lnTo>
                <a:lnTo>
                  <a:pt x="2265934" y="95630"/>
                </a:lnTo>
                <a:lnTo>
                  <a:pt x="2495550" y="124713"/>
                </a:lnTo>
                <a:lnTo>
                  <a:pt x="2737865" y="160400"/>
                </a:lnTo>
                <a:lnTo>
                  <a:pt x="2990850" y="200533"/>
                </a:lnTo>
                <a:lnTo>
                  <a:pt x="3256534" y="247522"/>
                </a:lnTo>
                <a:lnTo>
                  <a:pt x="3535045" y="303275"/>
                </a:lnTo>
                <a:lnTo>
                  <a:pt x="3826256" y="363600"/>
                </a:lnTo>
                <a:lnTo>
                  <a:pt x="4130293" y="430530"/>
                </a:lnTo>
                <a:lnTo>
                  <a:pt x="4447031" y="506475"/>
                </a:lnTo>
                <a:lnTo>
                  <a:pt x="4776469" y="589025"/>
                </a:lnTo>
                <a:lnTo>
                  <a:pt x="5118734" y="680592"/>
                </a:lnTo>
                <a:lnTo>
                  <a:pt x="5473700" y="781050"/>
                </a:lnTo>
              </a:path>
            </a:pathLst>
          </a:custGeom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Freeform 3"/>
          <p:cNvSpPr/>
          <p:nvPr/>
        </p:nvSpPr>
        <p:spPr>
          <a:xfrm>
            <a:off x="5602351" y="723900"/>
            <a:ext cx="3321050" cy="663575"/>
          </a:xfrm>
          <a:custGeom>
            <a:avLst/>
            <a:gdLst>
              <a:gd name="connsiteX0" fmla="*/ 6350 w 3321050"/>
              <a:gd name="connsiteY0" fmla="*/ 657225 h 663575"/>
              <a:gd name="connsiteX1" fmla="*/ 6350 w 3321050"/>
              <a:gd name="connsiteY1" fmla="*/ 657225 h 663575"/>
              <a:gd name="connsiteX2" fmla="*/ 101980 w 3321050"/>
              <a:gd name="connsiteY2" fmla="*/ 630427 h 663575"/>
              <a:gd name="connsiteX3" fmla="*/ 363473 w 3321050"/>
              <a:gd name="connsiteY3" fmla="*/ 561339 h 663575"/>
              <a:gd name="connsiteX4" fmla="*/ 544195 w 3321050"/>
              <a:gd name="connsiteY4" fmla="*/ 514603 h 663575"/>
              <a:gd name="connsiteX5" fmla="*/ 752602 w 3321050"/>
              <a:gd name="connsiteY5" fmla="*/ 463296 h 663575"/>
              <a:gd name="connsiteX6" fmla="*/ 984377 w 3321050"/>
              <a:gd name="connsiteY6" fmla="*/ 407542 h 663575"/>
              <a:gd name="connsiteX7" fmla="*/ 1233042 w 3321050"/>
              <a:gd name="connsiteY7" fmla="*/ 347344 h 663575"/>
              <a:gd name="connsiteX8" fmla="*/ 1496694 w 3321050"/>
              <a:gd name="connsiteY8" fmla="*/ 289433 h 663575"/>
              <a:gd name="connsiteX9" fmla="*/ 1766823 w 3321050"/>
              <a:gd name="connsiteY9" fmla="*/ 231521 h 663575"/>
              <a:gd name="connsiteX10" fmla="*/ 2043176 w 3321050"/>
              <a:gd name="connsiteY10" fmla="*/ 177927 h 663575"/>
              <a:gd name="connsiteX11" fmla="*/ 2317495 w 3321050"/>
              <a:gd name="connsiteY11" fmla="*/ 126746 h 663575"/>
              <a:gd name="connsiteX12" fmla="*/ 2453513 w 3321050"/>
              <a:gd name="connsiteY12" fmla="*/ 104394 h 663575"/>
              <a:gd name="connsiteX13" fmla="*/ 2585339 w 3321050"/>
              <a:gd name="connsiteY13" fmla="*/ 82169 h 663575"/>
              <a:gd name="connsiteX14" fmla="*/ 2717165 w 3321050"/>
              <a:gd name="connsiteY14" fmla="*/ 64262 h 663575"/>
              <a:gd name="connsiteX15" fmla="*/ 2844800 w 3321050"/>
              <a:gd name="connsiteY15" fmla="*/ 46481 h 663575"/>
              <a:gd name="connsiteX16" fmla="*/ 2970148 w 3321050"/>
              <a:gd name="connsiteY16" fmla="*/ 33147 h 663575"/>
              <a:gd name="connsiteX17" fmla="*/ 3089275 w 3321050"/>
              <a:gd name="connsiteY17" fmla="*/ 21970 h 663575"/>
              <a:gd name="connsiteX18" fmla="*/ 3204082 w 3321050"/>
              <a:gd name="connsiteY18" fmla="*/ 13080 h 663575"/>
              <a:gd name="connsiteX19" fmla="*/ 3314700 w 3321050"/>
              <a:gd name="connsiteY19" fmla="*/ 6350 h 6635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</a:cxnLst>
            <a:rect l="l" t="t" r="r" b="b"/>
            <a:pathLst>
              <a:path w="3321050" h="663575">
                <a:moveTo>
                  <a:pt x="6350" y="657225"/>
                </a:moveTo>
                <a:lnTo>
                  <a:pt x="6350" y="657225"/>
                </a:lnTo>
                <a:lnTo>
                  <a:pt x="101980" y="630427"/>
                </a:lnTo>
                <a:lnTo>
                  <a:pt x="363473" y="561339"/>
                </a:lnTo>
                <a:lnTo>
                  <a:pt x="544195" y="514603"/>
                </a:lnTo>
                <a:lnTo>
                  <a:pt x="752602" y="463296"/>
                </a:lnTo>
                <a:lnTo>
                  <a:pt x="984377" y="407542"/>
                </a:lnTo>
                <a:lnTo>
                  <a:pt x="1233042" y="347344"/>
                </a:lnTo>
                <a:lnTo>
                  <a:pt x="1496694" y="289433"/>
                </a:lnTo>
                <a:lnTo>
                  <a:pt x="1766823" y="231521"/>
                </a:lnTo>
                <a:lnTo>
                  <a:pt x="2043176" y="177927"/>
                </a:lnTo>
                <a:lnTo>
                  <a:pt x="2317495" y="126746"/>
                </a:lnTo>
                <a:lnTo>
                  <a:pt x="2453513" y="104394"/>
                </a:lnTo>
                <a:lnTo>
                  <a:pt x="2585339" y="82169"/>
                </a:lnTo>
                <a:lnTo>
                  <a:pt x="2717165" y="64262"/>
                </a:lnTo>
                <a:lnTo>
                  <a:pt x="2844800" y="46481"/>
                </a:lnTo>
                <a:lnTo>
                  <a:pt x="2970148" y="33147"/>
                </a:lnTo>
                <a:lnTo>
                  <a:pt x="3089275" y="21970"/>
                </a:lnTo>
                <a:lnTo>
                  <a:pt x="3204082" y="13080"/>
                </a:lnTo>
                <a:lnTo>
                  <a:pt x="3314700" y="6350"/>
                </a:lnTo>
              </a:path>
            </a:pathLst>
          </a:custGeom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/>
        </p:nvSpPr>
        <p:spPr>
          <a:xfrm>
            <a:off x="211137" y="714375"/>
            <a:ext cx="8723312" cy="1330325"/>
          </a:xfrm>
          <a:custGeom>
            <a:avLst/>
            <a:gdLst>
              <a:gd name="connsiteX0" fmla="*/ 8718994 w 8723312"/>
              <a:gd name="connsiteY0" fmla="*/ 571372 h 1330325"/>
              <a:gd name="connsiteX1" fmla="*/ 8718994 w 8723312"/>
              <a:gd name="connsiteY1" fmla="*/ 571372 h 1330325"/>
              <a:gd name="connsiteX2" fmla="*/ 8638222 w 8723312"/>
              <a:gd name="connsiteY2" fmla="*/ 604900 h 1330325"/>
              <a:gd name="connsiteX3" fmla="*/ 8557323 w 8723312"/>
              <a:gd name="connsiteY3" fmla="*/ 636142 h 1330325"/>
              <a:gd name="connsiteX4" fmla="*/ 8472106 w 8723312"/>
              <a:gd name="connsiteY4" fmla="*/ 665099 h 1330325"/>
              <a:gd name="connsiteX5" fmla="*/ 8384857 w 8723312"/>
              <a:gd name="connsiteY5" fmla="*/ 691896 h 1330325"/>
              <a:gd name="connsiteX6" fmla="*/ 8295449 w 8723312"/>
              <a:gd name="connsiteY6" fmla="*/ 718692 h 1330325"/>
              <a:gd name="connsiteX7" fmla="*/ 8201850 w 8723312"/>
              <a:gd name="connsiteY7" fmla="*/ 743330 h 1330325"/>
              <a:gd name="connsiteX8" fmla="*/ 8105965 w 8723312"/>
              <a:gd name="connsiteY8" fmla="*/ 763397 h 1330325"/>
              <a:gd name="connsiteX9" fmla="*/ 8005889 w 8723312"/>
              <a:gd name="connsiteY9" fmla="*/ 783463 h 1330325"/>
              <a:gd name="connsiteX10" fmla="*/ 7901622 w 8723312"/>
              <a:gd name="connsiteY10" fmla="*/ 801369 h 1330325"/>
              <a:gd name="connsiteX11" fmla="*/ 7793037 w 8723312"/>
              <a:gd name="connsiteY11" fmla="*/ 814705 h 1330325"/>
              <a:gd name="connsiteX12" fmla="*/ 7680261 w 8723312"/>
              <a:gd name="connsiteY12" fmla="*/ 828166 h 1330325"/>
              <a:gd name="connsiteX13" fmla="*/ 7563167 w 8723312"/>
              <a:gd name="connsiteY13" fmla="*/ 837057 h 1330325"/>
              <a:gd name="connsiteX14" fmla="*/ 7441882 w 8723312"/>
              <a:gd name="connsiteY14" fmla="*/ 845947 h 1330325"/>
              <a:gd name="connsiteX15" fmla="*/ 7314120 w 8723312"/>
              <a:gd name="connsiteY15" fmla="*/ 850391 h 1330325"/>
              <a:gd name="connsiteX16" fmla="*/ 7182167 w 8723312"/>
              <a:gd name="connsiteY16" fmla="*/ 850391 h 1330325"/>
              <a:gd name="connsiteX17" fmla="*/ 7043737 w 8723312"/>
              <a:gd name="connsiteY17" fmla="*/ 848233 h 1330325"/>
              <a:gd name="connsiteX18" fmla="*/ 6899084 w 8723312"/>
              <a:gd name="connsiteY18" fmla="*/ 843788 h 1330325"/>
              <a:gd name="connsiteX19" fmla="*/ 6749986 w 8723312"/>
              <a:gd name="connsiteY19" fmla="*/ 837057 h 1330325"/>
              <a:gd name="connsiteX20" fmla="*/ 6594665 w 8723312"/>
              <a:gd name="connsiteY20" fmla="*/ 825880 h 1330325"/>
              <a:gd name="connsiteX21" fmla="*/ 6430708 w 8723312"/>
              <a:gd name="connsiteY21" fmla="*/ 810260 h 1330325"/>
              <a:gd name="connsiteX22" fmla="*/ 6260401 w 8723312"/>
              <a:gd name="connsiteY22" fmla="*/ 792352 h 1330325"/>
              <a:gd name="connsiteX23" fmla="*/ 6083744 w 8723312"/>
              <a:gd name="connsiteY23" fmla="*/ 770127 h 1330325"/>
              <a:gd name="connsiteX24" fmla="*/ 5900737 w 8723312"/>
              <a:gd name="connsiteY24" fmla="*/ 745489 h 1330325"/>
              <a:gd name="connsiteX25" fmla="*/ 5709094 w 8723312"/>
              <a:gd name="connsiteY25" fmla="*/ 716533 h 1330325"/>
              <a:gd name="connsiteX26" fmla="*/ 5509069 w 8723312"/>
              <a:gd name="connsiteY26" fmla="*/ 683005 h 1330325"/>
              <a:gd name="connsiteX27" fmla="*/ 5302567 w 8723312"/>
              <a:gd name="connsiteY27" fmla="*/ 645033 h 1330325"/>
              <a:gd name="connsiteX28" fmla="*/ 5085397 w 8723312"/>
              <a:gd name="connsiteY28" fmla="*/ 602614 h 1330325"/>
              <a:gd name="connsiteX29" fmla="*/ 4861877 w 8723312"/>
              <a:gd name="connsiteY29" fmla="*/ 558038 h 1330325"/>
              <a:gd name="connsiteX30" fmla="*/ 4627689 w 8723312"/>
              <a:gd name="connsiteY30" fmla="*/ 506730 h 1330325"/>
              <a:gd name="connsiteX31" fmla="*/ 4387151 w 8723312"/>
              <a:gd name="connsiteY31" fmla="*/ 453136 h 1330325"/>
              <a:gd name="connsiteX32" fmla="*/ 4136072 w 8723312"/>
              <a:gd name="connsiteY32" fmla="*/ 395097 h 1330325"/>
              <a:gd name="connsiteX33" fmla="*/ 3874198 w 8723312"/>
              <a:gd name="connsiteY33" fmla="*/ 330327 h 1330325"/>
              <a:gd name="connsiteX34" fmla="*/ 3614483 w 8723312"/>
              <a:gd name="connsiteY34" fmla="*/ 267842 h 1330325"/>
              <a:gd name="connsiteX35" fmla="*/ 3363277 w 8723312"/>
              <a:gd name="connsiteY35" fmla="*/ 214249 h 1330325"/>
              <a:gd name="connsiteX36" fmla="*/ 3122739 w 8723312"/>
              <a:gd name="connsiteY36" fmla="*/ 165227 h 1330325"/>
              <a:gd name="connsiteX37" fmla="*/ 2892869 w 8723312"/>
              <a:gd name="connsiteY37" fmla="*/ 124967 h 1330325"/>
              <a:gd name="connsiteX38" fmla="*/ 2673667 w 8723312"/>
              <a:gd name="connsiteY38" fmla="*/ 91566 h 1330325"/>
              <a:gd name="connsiteX39" fmla="*/ 2462847 w 8723312"/>
              <a:gd name="connsiteY39" fmla="*/ 62483 h 1330325"/>
              <a:gd name="connsiteX40" fmla="*/ 2262822 w 8723312"/>
              <a:gd name="connsiteY40" fmla="*/ 40131 h 1330325"/>
              <a:gd name="connsiteX41" fmla="*/ 2073338 w 8723312"/>
              <a:gd name="connsiteY41" fmla="*/ 22351 h 1330325"/>
              <a:gd name="connsiteX42" fmla="*/ 1890204 w 8723312"/>
              <a:gd name="connsiteY42" fmla="*/ 11176 h 1330325"/>
              <a:gd name="connsiteX43" fmla="*/ 1720024 w 8723312"/>
              <a:gd name="connsiteY43" fmla="*/ 2286 h 1330325"/>
              <a:gd name="connsiteX44" fmla="*/ 1556067 w 8723312"/>
              <a:gd name="connsiteY44" fmla="*/ 0 h 1330325"/>
              <a:gd name="connsiteX45" fmla="*/ 1402778 w 8723312"/>
              <a:gd name="connsiteY45" fmla="*/ 0 h 1330325"/>
              <a:gd name="connsiteX46" fmla="*/ 1257998 w 8723312"/>
              <a:gd name="connsiteY46" fmla="*/ 4444 h 1330325"/>
              <a:gd name="connsiteX47" fmla="*/ 1121854 w 8723312"/>
              <a:gd name="connsiteY47" fmla="*/ 11176 h 1330325"/>
              <a:gd name="connsiteX48" fmla="*/ 994092 w 8723312"/>
              <a:gd name="connsiteY48" fmla="*/ 22351 h 1330325"/>
              <a:gd name="connsiteX49" fmla="*/ 874890 w 8723312"/>
              <a:gd name="connsiteY49" fmla="*/ 33527 h 1330325"/>
              <a:gd name="connsiteX50" fmla="*/ 762063 w 8723312"/>
              <a:gd name="connsiteY50" fmla="*/ 49148 h 1330325"/>
              <a:gd name="connsiteX51" fmla="*/ 659891 w 8723312"/>
              <a:gd name="connsiteY51" fmla="*/ 64769 h 1330325"/>
              <a:gd name="connsiteX52" fmla="*/ 564095 w 8723312"/>
              <a:gd name="connsiteY52" fmla="*/ 82550 h 1330325"/>
              <a:gd name="connsiteX53" fmla="*/ 478955 w 8723312"/>
              <a:gd name="connsiteY53" fmla="*/ 102616 h 1330325"/>
              <a:gd name="connsiteX54" fmla="*/ 398068 w 8723312"/>
              <a:gd name="connsiteY54" fmla="*/ 120522 h 1330325"/>
              <a:gd name="connsiteX55" fmla="*/ 327812 w 8723312"/>
              <a:gd name="connsiteY55" fmla="*/ 140588 h 1330325"/>
              <a:gd name="connsiteX56" fmla="*/ 263956 w 8723312"/>
              <a:gd name="connsiteY56" fmla="*/ 160655 h 1330325"/>
              <a:gd name="connsiteX57" fmla="*/ 206476 w 8723312"/>
              <a:gd name="connsiteY57" fmla="*/ 178561 h 1330325"/>
              <a:gd name="connsiteX58" fmla="*/ 157518 w 8723312"/>
              <a:gd name="connsiteY58" fmla="*/ 196469 h 1330325"/>
              <a:gd name="connsiteX59" fmla="*/ 114947 w 8723312"/>
              <a:gd name="connsiteY59" fmla="*/ 214249 h 1330325"/>
              <a:gd name="connsiteX60" fmla="*/ 51092 w 8723312"/>
              <a:gd name="connsiteY60" fmla="*/ 241046 h 1330325"/>
              <a:gd name="connsiteX61" fmla="*/ 12776 w 8723312"/>
              <a:gd name="connsiteY61" fmla="*/ 261111 h 1330325"/>
              <a:gd name="connsiteX62" fmla="*/ 0 w 8723312"/>
              <a:gd name="connsiteY62" fmla="*/ 267842 h 1330325"/>
              <a:gd name="connsiteX63" fmla="*/ 0 w 8723312"/>
              <a:gd name="connsiteY63" fmla="*/ 1330325 h 1330325"/>
              <a:gd name="connsiteX64" fmla="*/ 8718994 w 8723312"/>
              <a:gd name="connsiteY64" fmla="*/ 1330325 h 1330325"/>
              <a:gd name="connsiteX65" fmla="*/ 8723312 w 8723312"/>
              <a:gd name="connsiteY65" fmla="*/ 1323594 h 1330325"/>
              <a:gd name="connsiteX66" fmla="*/ 8723312 w 8723312"/>
              <a:gd name="connsiteY66" fmla="*/ 569213 h 1330325"/>
              <a:gd name="connsiteX67" fmla="*/ 8718994 w 8723312"/>
              <a:gd name="connsiteY67" fmla="*/ 571372 h 133032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</a:cxnLst>
            <a:rect l="l" t="t" r="r" b="b"/>
            <a:pathLst>
              <a:path w="8723312" h="1330325">
                <a:moveTo>
                  <a:pt x="8718994" y="571372"/>
                </a:moveTo>
                <a:lnTo>
                  <a:pt x="8718994" y="571372"/>
                </a:lnTo>
                <a:lnTo>
                  <a:pt x="8638222" y="604900"/>
                </a:lnTo>
                <a:lnTo>
                  <a:pt x="8557323" y="636142"/>
                </a:lnTo>
                <a:lnTo>
                  <a:pt x="8472106" y="665099"/>
                </a:lnTo>
                <a:lnTo>
                  <a:pt x="8384857" y="691896"/>
                </a:lnTo>
                <a:lnTo>
                  <a:pt x="8295449" y="718692"/>
                </a:lnTo>
                <a:lnTo>
                  <a:pt x="8201850" y="743330"/>
                </a:lnTo>
                <a:lnTo>
                  <a:pt x="8105965" y="763397"/>
                </a:lnTo>
                <a:lnTo>
                  <a:pt x="8005889" y="783463"/>
                </a:lnTo>
                <a:lnTo>
                  <a:pt x="7901622" y="801369"/>
                </a:lnTo>
                <a:lnTo>
                  <a:pt x="7793037" y="814705"/>
                </a:lnTo>
                <a:lnTo>
                  <a:pt x="7680261" y="828166"/>
                </a:lnTo>
                <a:lnTo>
                  <a:pt x="7563167" y="837057"/>
                </a:lnTo>
                <a:lnTo>
                  <a:pt x="7441882" y="845947"/>
                </a:lnTo>
                <a:lnTo>
                  <a:pt x="7314120" y="850391"/>
                </a:lnTo>
                <a:lnTo>
                  <a:pt x="7182167" y="850391"/>
                </a:lnTo>
                <a:lnTo>
                  <a:pt x="7043737" y="848233"/>
                </a:lnTo>
                <a:lnTo>
                  <a:pt x="6899084" y="843788"/>
                </a:lnTo>
                <a:lnTo>
                  <a:pt x="6749986" y="837057"/>
                </a:lnTo>
                <a:lnTo>
                  <a:pt x="6594665" y="825880"/>
                </a:lnTo>
                <a:lnTo>
                  <a:pt x="6430708" y="810260"/>
                </a:lnTo>
                <a:lnTo>
                  <a:pt x="6260401" y="792352"/>
                </a:lnTo>
                <a:lnTo>
                  <a:pt x="6083744" y="770127"/>
                </a:lnTo>
                <a:lnTo>
                  <a:pt x="5900737" y="745489"/>
                </a:lnTo>
                <a:lnTo>
                  <a:pt x="5709094" y="716533"/>
                </a:lnTo>
                <a:lnTo>
                  <a:pt x="5509069" y="683005"/>
                </a:lnTo>
                <a:lnTo>
                  <a:pt x="5302567" y="645033"/>
                </a:lnTo>
                <a:lnTo>
                  <a:pt x="5085397" y="602614"/>
                </a:lnTo>
                <a:lnTo>
                  <a:pt x="4861877" y="558038"/>
                </a:lnTo>
                <a:lnTo>
                  <a:pt x="4627689" y="506730"/>
                </a:lnTo>
                <a:lnTo>
                  <a:pt x="4387151" y="453136"/>
                </a:lnTo>
                <a:lnTo>
                  <a:pt x="4136072" y="395097"/>
                </a:lnTo>
                <a:lnTo>
                  <a:pt x="3874198" y="330327"/>
                </a:lnTo>
                <a:lnTo>
                  <a:pt x="3614483" y="267842"/>
                </a:lnTo>
                <a:lnTo>
                  <a:pt x="3363277" y="214249"/>
                </a:lnTo>
                <a:lnTo>
                  <a:pt x="3122739" y="165227"/>
                </a:lnTo>
                <a:lnTo>
                  <a:pt x="2892869" y="124967"/>
                </a:lnTo>
                <a:lnTo>
                  <a:pt x="2673667" y="91566"/>
                </a:lnTo>
                <a:lnTo>
                  <a:pt x="2462847" y="62483"/>
                </a:lnTo>
                <a:lnTo>
                  <a:pt x="2262822" y="40131"/>
                </a:lnTo>
                <a:lnTo>
                  <a:pt x="2073338" y="22351"/>
                </a:lnTo>
                <a:lnTo>
                  <a:pt x="1890204" y="11176"/>
                </a:lnTo>
                <a:lnTo>
                  <a:pt x="1720024" y="2286"/>
                </a:lnTo>
                <a:lnTo>
                  <a:pt x="1556067" y="0"/>
                </a:lnTo>
                <a:lnTo>
                  <a:pt x="1402778" y="0"/>
                </a:lnTo>
                <a:lnTo>
                  <a:pt x="1257998" y="4444"/>
                </a:lnTo>
                <a:lnTo>
                  <a:pt x="1121854" y="11176"/>
                </a:lnTo>
                <a:lnTo>
                  <a:pt x="994092" y="22351"/>
                </a:lnTo>
                <a:lnTo>
                  <a:pt x="874890" y="33527"/>
                </a:lnTo>
                <a:lnTo>
                  <a:pt x="762063" y="49148"/>
                </a:lnTo>
                <a:lnTo>
                  <a:pt x="659891" y="64769"/>
                </a:lnTo>
                <a:lnTo>
                  <a:pt x="564095" y="82550"/>
                </a:lnTo>
                <a:lnTo>
                  <a:pt x="478955" y="102616"/>
                </a:lnTo>
                <a:lnTo>
                  <a:pt x="398068" y="120522"/>
                </a:lnTo>
                <a:lnTo>
                  <a:pt x="327812" y="140588"/>
                </a:lnTo>
                <a:lnTo>
                  <a:pt x="263956" y="160655"/>
                </a:lnTo>
                <a:lnTo>
                  <a:pt x="206476" y="178561"/>
                </a:lnTo>
                <a:lnTo>
                  <a:pt x="157518" y="196469"/>
                </a:lnTo>
                <a:lnTo>
                  <a:pt x="114947" y="214249"/>
                </a:lnTo>
                <a:lnTo>
                  <a:pt x="51092" y="241046"/>
                </a:lnTo>
                <a:lnTo>
                  <a:pt x="12776" y="261111"/>
                </a:lnTo>
                <a:lnTo>
                  <a:pt x="0" y="267842"/>
                </a:lnTo>
                <a:lnTo>
                  <a:pt x="0" y="1330325"/>
                </a:lnTo>
                <a:lnTo>
                  <a:pt x="8718994" y="1330325"/>
                </a:lnTo>
                <a:lnTo>
                  <a:pt x="8723312" y="1323594"/>
                </a:lnTo>
                <a:lnTo>
                  <a:pt x="8723312" y="569213"/>
                </a:lnTo>
                <a:lnTo>
                  <a:pt x="8718994" y="571372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614" y="74949"/>
            <a:ext cx="8475663" cy="534652"/>
          </a:xfrm>
          <a:prstGeom prst="rect">
            <a:avLst/>
          </a:prstGeom>
          <a:noFill/>
        </p:spPr>
      </p:pic>
      <p:sp>
        <p:nvSpPr>
          <p:cNvPr id="11" name="TextBox 1"/>
          <p:cNvSpPr txBox="1"/>
          <p:nvPr/>
        </p:nvSpPr>
        <p:spPr>
          <a:xfrm>
            <a:off x="170359" y="743730"/>
            <a:ext cx="8385824" cy="8594661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 smtClean="0"/>
              <a:t>Instituto Privado  Diocesano “ GABRIEL BROCHERO” - </a:t>
            </a:r>
            <a:r>
              <a:rPr lang="es-ES" sz="1600" dirty="0"/>
              <a:t>Bell </a:t>
            </a:r>
            <a:r>
              <a:rPr lang="es-ES" sz="1600" dirty="0" err="1" smtClean="0"/>
              <a:t>Ville</a:t>
            </a:r>
            <a:endParaRPr lang="es-AR" sz="16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/>
              <a:t>ISFD  </a:t>
            </a:r>
            <a:r>
              <a:rPr lang="es-ES" sz="1600" dirty="0" smtClean="0"/>
              <a:t>“</a:t>
            </a:r>
            <a:r>
              <a:rPr lang="es-ES" sz="1600" cap="all" dirty="0" err="1" smtClean="0"/>
              <a:t>Caviglia</a:t>
            </a:r>
            <a:r>
              <a:rPr lang="es-ES" sz="1600" cap="all" dirty="0" smtClean="0"/>
              <a:t>  de </a:t>
            </a:r>
            <a:r>
              <a:rPr lang="es-ES" sz="1600" cap="all" dirty="0" err="1" smtClean="0"/>
              <a:t>visca</a:t>
            </a:r>
            <a:r>
              <a:rPr lang="es-ES" sz="1600" cap="all" dirty="0" smtClean="0"/>
              <a:t>” - o</a:t>
            </a:r>
            <a:r>
              <a:rPr lang="es-ES" sz="1600" dirty="0" smtClean="0"/>
              <a:t>liva</a:t>
            </a:r>
            <a:endParaRPr lang="es-AR" sz="16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 smtClean="0"/>
              <a:t>INSTITUTO ONCATIVO -  </a:t>
            </a:r>
            <a:r>
              <a:rPr lang="es-ES" sz="1600" dirty="0" err="1" smtClean="0"/>
              <a:t>Oncativo</a:t>
            </a:r>
            <a:endParaRPr lang="es-ES" sz="1600" dirty="0" smtClean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/>
              <a:t>Instituto Superior </a:t>
            </a:r>
            <a:r>
              <a:rPr lang="es-ES" sz="1600" dirty="0" smtClean="0"/>
              <a:t>del Profesorado de “ MONTE MAÍZ “Monte </a:t>
            </a:r>
            <a:r>
              <a:rPr lang="es-ES" sz="1600" dirty="0"/>
              <a:t>Maíz</a:t>
            </a:r>
            <a:endParaRPr lang="es-AR" sz="16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/>
              <a:t>Presbítero JUAN GIRULA- Laborde</a:t>
            </a:r>
            <a:endParaRPr lang="es-AR" sz="16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/>
              <a:t>Instituto Superior de Formación Docente </a:t>
            </a:r>
            <a:r>
              <a:rPr lang="es-ES" sz="1600" dirty="0" smtClean="0"/>
              <a:t>"SAN JOSÉ” . </a:t>
            </a:r>
            <a:r>
              <a:rPr lang="es-ES" sz="1600" dirty="0" err="1" smtClean="0"/>
              <a:t>Laboulaye</a:t>
            </a:r>
            <a:endParaRPr lang="es-AR" sz="16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/>
              <a:t>ISFD “María Inmaculada “ Río Cuarto</a:t>
            </a:r>
            <a:endParaRPr lang="es-AR" sz="16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/>
              <a:t>ISFD CATÓLICO DEL PROFESORADO Córdoba</a:t>
            </a:r>
            <a:endParaRPr lang="es-AR" sz="16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/>
              <a:t>ISFD “NUESTRA SEÑORA DE LA MERCED”.  </a:t>
            </a:r>
            <a:r>
              <a:rPr lang="es-ES" sz="1600" dirty="0" err="1" smtClean="0"/>
              <a:t>Unquillo</a:t>
            </a:r>
            <a:endParaRPr lang="es-ES" sz="1600" dirty="0" smtClean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/>
              <a:t>Instituto  SANTA TERESITA. Balnearia</a:t>
            </a:r>
            <a:endParaRPr lang="es-AR" sz="16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/>
              <a:t> </a:t>
            </a:r>
            <a:r>
              <a:rPr lang="es-ES" sz="1600" dirty="0" smtClean="0"/>
              <a:t>Instituto </a:t>
            </a:r>
            <a:r>
              <a:rPr lang="es-ES" sz="1600" dirty="0"/>
              <a:t>Superior INMACULADO CORAZÓN DE MARÍA DE LAS </a:t>
            </a:r>
            <a:r>
              <a:rPr lang="es-ES" sz="1600" dirty="0" smtClean="0"/>
              <a:t> </a:t>
            </a:r>
            <a:r>
              <a:rPr lang="es-ES" sz="1600" dirty="0"/>
              <a:t>ADORATRICES- Villa del </a:t>
            </a:r>
            <a:r>
              <a:rPr lang="es-ES" sz="1600" dirty="0" smtClean="0"/>
              <a:t>Rosario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 smtClean="0"/>
              <a:t> </a:t>
            </a:r>
            <a:r>
              <a:rPr lang="es-ES" sz="1600" dirty="0"/>
              <a:t>Escuela Normal Superior “JOSE MANUEL </a:t>
            </a:r>
            <a:r>
              <a:rPr lang="es-ES" sz="1600" dirty="0" smtClean="0"/>
              <a:t>ESTRADA”- </a:t>
            </a:r>
            <a:r>
              <a:rPr lang="es-ES" sz="1600" dirty="0" err="1" smtClean="0"/>
              <a:t>Almafuerte</a:t>
            </a:r>
            <a:endParaRPr lang="es-AR" sz="16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/>
              <a:t>Instituto NUESTRA SRA DEL VALLE : Cruz del Eje</a:t>
            </a:r>
            <a:endParaRPr lang="es-AR" sz="16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/>
              <a:t>Instituto SANTO DOMINGO Soto</a:t>
            </a:r>
            <a:endParaRPr lang="es-AR" sz="16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600" dirty="0"/>
              <a:t>Inst. </a:t>
            </a:r>
            <a:r>
              <a:rPr lang="es-ES" sz="1600" dirty="0" err="1"/>
              <a:t>Sup</a:t>
            </a:r>
            <a:r>
              <a:rPr lang="es-ES" sz="1600" dirty="0"/>
              <a:t>. Del Prof. “MANUEL BELGRANO”- </a:t>
            </a:r>
            <a:r>
              <a:rPr lang="es-ES" sz="1600" dirty="0" err="1" smtClean="0"/>
              <a:t>Brinkmann</a:t>
            </a:r>
            <a:endParaRPr lang="es-AR" sz="16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s-AR" sz="20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s-AR" sz="2000" dirty="0"/>
          </a:p>
          <a:p>
            <a:endParaRPr lang="es-AR" sz="2000" dirty="0"/>
          </a:p>
          <a:p>
            <a:endParaRPr lang="es-AR" sz="2000" dirty="0"/>
          </a:p>
          <a:p>
            <a:r>
              <a:rPr lang="es-ES" sz="2800" i="1" dirty="0" smtClean="0"/>
              <a:t> </a:t>
            </a:r>
            <a:endParaRPr lang="es-AR" sz="2800" dirty="0"/>
          </a:p>
          <a:p>
            <a:pPr>
              <a:lnSpc>
                <a:spcPts val="2700"/>
              </a:lnSpc>
            </a:pPr>
            <a:endParaRPr lang="es-AR" sz="2800" dirty="0"/>
          </a:p>
          <a:p>
            <a:pPr>
              <a:lnSpc>
                <a:spcPts val="2700"/>
              </a:lnSpc>
              <a:tabLst/>
            </a:pPr>
            <a:endParaRPr lang="en-US" altLang="zh-CN" sz="2702" b="1" dirty="0" smtClean="0">
              <a:solidFill>
                <a:srgbClr val="000000"/>
              </a:solidFill>
              <a:latin typeface="Candara" pitchFamily="18" charset="0"/>
              <a:cs typeface="Candara" pitchFamily="18" charset="0"/>
            </a:endParaRPr>
          </a:p>
          <a:p>
            <a:pPr>
              <a:lnSpc>
                <a:spcPts val="2700"/>
              </a:lnSpc>
              <a:tabLst/>
            </a:pPr>
            <a:endParaRPr lang="en-US" altLang="zh-CN" sz="2700" b="1" dirty="0" smtClean="0">
              <a:solidFill>
                <a:srgbClr val="000000"/>
              </a:solidFill>
              <a:latin typeface="Candara" pitchFamily="18" charset="0"/>
              <a:cs typeface="Candara" pitchFamily="18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457200" y="164738"/>
            <a:ext cx="8432800" cy="43633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2400" b="1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INSTITUTOS QUE  PARTICIPAN DE ESTE PROCESO</a:t>
            </a:r>
          </a:p>
        </p:txBody>
      </p:sp>
    </p:spTree>
    <p:extLst>
      <p:ext uri="{BB962C8B-B14F-4D97-AF65-F5344CB8AC3E}">
        <p14:creationId xmlns:p14="http://schemas.microsoft.com/office/powerpoint/2010/main" xmlns="" val="215146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/>
          <p:nvPr/>
        </p:nvSpPr>
        <p:spPr>
          <a:xfrm>
            <a:off x="6046851" y="858900"/>
            <a:ext cx="2876550" cy="714375"/>
          </a:xfrm>
          <a:custGeom>
            <a:avLst/>
            <a:gdLst>
              <a:gd name="connsiteX0" fmla="*/ 2870072 w 2876550"/>
              <a:gd name="connsiteY0" fmla="*/ 0 h 714375"/>
              <a:gd name="connsiteX1" fmla="*/ 2870072 w 2876550"/>
              <a:gd name="connsiteY1" fmla="*/ 0 h 714375"/>
              <a:gd name="connsiteX2" fmla="*/ 2748915 w 2876550"/>
              <a:gd name="connsiteY2" fmla="*/ 20066 h 714375"/>
              <a:gd name="connsiteX3" fmla="*/ 2625597 w 2876550"/>
              <a:gd name="connsiteY3" fmla="*/ 42291 h 714375"/>
              <a:gd name="connsiteX4" fmla="*/ 2500121 w 2876550"/>
              <a:gd name="connsiteY4" fmla="*/ 66929 h 714375"/>
              <a:gd name="connsiteX5" fmla="*/ 2370455 w 2876550"/>
              <a:gd name="connsiteY5" fmla="*/ 91440 h 714375"/>
              <a:gd name="connsiteX6" fmla="*/ 2238629 w 2876550"/>
              <a:gd name="connsiteY6" fmla="*/ 120523 h 714375"/>
              <a:gd name="connsiteX7" fmla="*/ 2102611 w 2876550"/>
              <a:gd name="connsiteY7" fmla="*/ 149479 h 714375"/>
              <a:gd name="connsiteX8" fmla="*/ 1964435 w 2876550"/>
              <a:gd name="connsiteY8" fmla="*/ 183007 h 714375"/>
              <a:gd name="connsiteX9" fmla="*/ 1821942 w 2876550"/>
              <a:gd name="connsiteY9" fmla="*/ 216535 h 714375"/>
              <a:gd name="connsiteX10" fmla="*/ 1564767 w 2876550"/>
              <a:gd name="connsiteY10" fmla="*/ 281177 h 714375"/>
              <a:gd name="connsiteX11" fmla="*/ 1313815 w 2876550"/>
              <a:gd name="connsiteY11" fmla="*/ 339216 h 714375"/>
              <a:gd name="connsiteX12" fmla="*/ 1073530 w 2876550"/>
              <a:gd name="connsiteY12" fmla="*/ 392811 h 714375"/>
              <a:gd name="connsiteX13" fmla="*/ 841882 w 2876550"/>
              <a:gd name="connsiteY13" fmla="*/ 444246 h 714375"/>
              <a:gd name="connsiteX14" fmla="*/ 620776 w 2876550"/>
              <a:gd name="connsiteY14" fmla="*/ 488823 h 714375"/>
              <a:gd name="connsiteX15" fmla="*/ 406019 w 2876550"/>
              <a:gd name="connsiteY15" fmla="*/ 529082 h 714375"/>
              <a:gd name="connsiteX16" fmla="*/ 199770 w 2876550"/>
              <a:gd name="connsiteY16" fmla="*/ 566927 h 714375"/>
              <a:gd name="connsiteX17" fmla="*/ 0 w 2876550"/>
              <a:gd name="connsiteY17" fmla="*/ 600456 h 714375"/>
              <a:gd name="connsiteX18" fmla="*/ 138176 w 2876550"/>
              <a:gd name="connsiteY18" fmla="*/ 620522 h 714375"/>
              <a:gd name="connsiteX19" fmla="*/ 270002 w 2876550"/>
              <a:gd name="connsiteY19" fmla="*/ 638429 h 714375"/>
              <a:gd name="connsiteX20" fmla="*/ 397509 w 2876550"/>
              <a:gd name="connsiteY20" fmla="*/ 654050 h 714375"/>
              <a:gd name="connsiteX21" fmla="*/ 522985 w 2876550"/>
              <a:gd name="connsiteY21" fmla="*/ 667385 h 714375"/>
              <a:gd name="connsiteX22" fmla="*/ 644143 w 2876550"/>
              <a:gd name="connsiteY22" fmla="*/ 680847 h 714375"/>
              <a:gd name="connsiteX23" fmla="*/ 761110 w 2876550"/>
              <a:gd name="connsiteY23" fmla="*/ 689737 h 714375"/>
              <a:gd name="connsiteX24" fmla="*/ 873759 w 2876550"/>
              <a:gd name="connsiteY24" fmla="*/ 698627 h 714375"/>
              <a:gd name="connsiteX25" fmla="*/ 984250 w 2876550"/>
              <a:gd name="connsiteY25" fmla="*/ 705358 h 714375"/>
              <a:gd name="connsiteX26" fmla="*/ 1092707 w 2876550"/>
              <a:gd name="connsiteY26" fmla="*/ 709802 h 714375"/>
              <a:gd name="connsiteX27" fmla="*/ 1196847 w 2876550"/>
              <a:gd name="connsiteY27" fmla="*/ 712088 h 714375"/>
              <a:gd name="connsiteX28" fmla="*/ 1296796 w 2876550"/>
              <a:gd name="connsiteY28" fmla="*/ 714375 h 714375"/>
              <a:gd name="connsiteX29" fmla="*/ 1394586 w 2876550"/>
              <a:gd name="connsiteY29" fmla="*/ 714375 h 714375"/>
              <a:gd name="connsiteX30" fmla="*/ 1490344 w 2876550"/>
              <a:gd name="connsiteY30" fmla="*/ 712088 h 714375"/>
              <a:gd name="connsiteX31" fmla="*/ 1583817 w 2876550"/>
              <a:gd name="connsiteY31" fmla="*/ 709802 h 714375"/>
              <a:gd name="connsiteX32" fmla="*/ 1673097 w 2876550"/>
              <a:gd name="connsiteY32" fmla="*/ 705358 h 714375"/>
              <a:gd name="connsiteX33" fmla="*/ 1760346 w 2876550"/>
              <a:gd name="connsiteY33" fmla="*/ 698627 h 714375"/>
              <a:gd name="connsiteX34" fmla="*/ 1843278 w 2876550"/>
              <a:gd name="connsiteY34" fmla="*/ 692023 h 714375"/>
              <a:gd name="connsiteX35" fmla="*/ 1926081 w 2876550"/>
              <a:gd name="connsiteY35" fmla="*/ 683006 h 714375"/>
              <a:gd name="connsiteX36" fmla="*/ 2004821 w 2876550"/>
              <a:gd name="connsiteY36" fmla="*/ 671957 h 714375"/>
              <a:gd name="connsiteX37" fmla="*/ 2083434 w 2876550"/>
              <a:gd name="connsiteY37" fmla="*/ 660781 h 714375"/>
              <a:gd name="connsiteX38" fmla="*/ 2157856 w 2876550"/>
              <a:gd name="connsiteY38" fmla="*/ 647319 h 714375"/>
              <a:gd name="connsiteX39" fmla="*/ 2232279 w 2876550"/>
              <a:gd name="connsiteY39" fmla="*/ 633984 h 714375"/>
              <a:gd name="connsiteX40" fmla="*/ 2302509 w 2876550"/>
              <a:gd name="connsiteY40" fmla="*/ 618363 h 714375"/>
              <a:gd name="connsiteX41" fmla="*/ 2372614 w 2876550"/>
              <a:gd name="connsiteY41" fmla="*/ 602741 h 714375"/>
              <a:gd name="connsiteX42" fmla="*/ 2440685 w 2876550"/>
              <a:gd name="connsiteY42" fmla="*/ 584835 h 714375"/>
              <a:gd name="connsiteX43" fmla="*/ 2506598 w 2876550"/>
              <a:gd name="connsiteY43" fmla="*/ 566927 h 714375"/>
              <a:gd name="connsiteX44" fmla="*/ 2570353 w 2876550"/>
              <a:gd name="connsiteY44" fmla="*/ 546862 h 714375"/>
              <a:gd name="connsiteX45" fmla="*/ 2634106 w 2876550"/>
              <a:gd name="connsiteY45" fmla="*/ 526796 h 714375"/>
              <a:gd name="connsiteX46" fmla="*/ 2755265 w 2876550"/>
              <a:gd name="connsiteY46" fmla="*/ 482091 h 714375"/>
              <a:gd name="connsiteX47" fmla="*/ 2872231 w 2876550"/>
              <a:gd name="connsiteY47" fmla="*/ 435229 h 714375"/>
              <a:gd name="connsiteX48" fmla="*/ 2876550 w 2876550"/>
              <a:gd name="connsiteY48" fmla="*/ 433070 h 714375"/>
              <a:gd name="connsiteX49" fmla="*/ 2876550 w 2876550"/>
              <a:gd name="connsiteY49" fmla="*/ 0 h 714375"/>
              <a:gd name="connsiteX50" fmla="*/ 2870072 w 2876550"/>
              <a:gd name="connsiteY50" fmla="*/ 0 h 7143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</a:cxnLst>
            <a:rect l="l" t="t" r="r" b="b"/>
            <a:pathLst>
              <a:path w="2876550" h="714375">
                <a:moveTo>
                  <a:pt x="2870072" y="0"/>
                </a:moveTo>
                <a:lnTo>
                  <a:pt x="2870072" y="0"/>
                </a:lnTo>
                <a:lnTo>
                  <a:pt x="2748915" y="20066"/>
                </a:lnTo>
                <a:lnTo>
                  <a:pt x="2625597" y="42291"/>
                </a:lnTo>
                <a:lnTo>
                  <a:pt x="2500121" y="66929"/>
                </a:lnTo>
                <a:lnTo>
                  <a:pt x="2370455" y="91440"/>
                </a:lnTo>
                <a:lnTo>
                  <a:pt x="2238629" y="120523"/>
                </a:lnTo>
                <a:lnTo>
                  <a:pt x="2102611" y="149479"/>
                </a:lnTo>
                <a:lnTo>
                  <a:pt x="1964435" y="183007"/>
                </a:lnTo>
                <a:lnTo>
                  <a:pt x="1821942" y="216535"/>
                </a:lnTo>
                <a:lnTo>
                  <a:pt x="1564767" y="281177"/>
                </a:lnTo>
                <a:lnTo>
                  <a:pt x="1313815" y="339216"/>
                </a:lnTo>
                <a:lnTo>
                  <a:pt x="1073530" y="392811"/>
                </a:lnTo>
                <a:lnTo>
                  <a:pt x="841882" y="444246"/>
                </a:lnTo>
                <a:lnTo>
                  <a:pt x="620776" y="488823"/>
                </a:lnTo>
                <a:lnTo>
                  <a:pt x="406019" y="529082"/>
                </a:lnTo>
                <a:lnTo>
                  <a:pt x="199770" y="566927"/>
                </a:lnTo>
                <a:lnTo>
                  <a:pt x="0" y="600456"/>
                </a:lnTo>
                <a:lnTo>
                  <a:pt x="138176" y="620522"/>
                </a:lnTo>
                <a:lnTo>
                  <a:pt x="270002" y="638429"/>
                </a:lnTo>
                <a:lnTo>
                  <a:pt x="397509" y="654050"/>
                </a:lnTo>
                <a:lnTo>
                  <a:pt x="522985" y="667385"/>
                </a:lnTo>
                <a:lnTo>
                  <a:pt x="644143" y="680847"/>
                </a:lnTo>
                <a:lnTo>
                  <a:pt x="761110" y="689737"/>
                </a:lnTo>
                <a:lnTo>
                  <a:pt x="873759" y="698627"/>
                </a:lnTo>
                <a:lnTo>
                  <a:pt x="984250" y="705358"/>
                </a:lnTo>
                <a:lnTo>
                  <a:pt x="1092707" y="709802"/>
                </a:lnTo>
                <a:lnTo>
                  <a:pt x="1196847" y="712088"/>
                </a:lnTo>
                <a:lnTo>
                  <a:pt x="1296796" y="714375"/>
                </a:lnTo>
                <a:lnTo>
                  <a:pt x="1394586" y="714375"/>
                </a:lnTo>
                <a:lnTo>
                  <a:pt x="1490344" y="712088"/>
                </a:lnTo>
                <a:lnTo>
                  <a:pt x="1583817" y="709802"/>
                </a:lnTo>
                <a:lnTo>
                  <a:pt x="1673097" y="705358"/>
                </a:lnTo>
                <a:lnTo>
                  <a:pt x="1760346" y="698627"/>
                </a:lnTo>
                <a:lnTo>
                  <a:pt x="1843278" y="692023"/>
                </a:lnTo>
                <a:lnTo>
                  <a:pt x="1926081" y="683006"/>
                </a:lnTo>
                <a:lnTo>
                  <a:pt x="2004821" y="671957"/>
                </a:lnTo>
                <a:lnTo>
                  <a:pt x="2083434" y="660781"/>
                </a:lnTo>
                <a:lnTo>
                  <a:pt x="2157856" y="647319"/>
                </a:lnTo>
                <a:lnTo>
                  <a:pt x="2232279" y="633984"/>
                </a:lnTo>
                <a:lnTo>
                  <a:pt x="2302509" y="618363"/>
                </a:lnTo>
                <a:lnTo>
                  <a:pt x="2372614" y="602741"/>
                </a:lnTo>
                <a:lnTo>
                  <a:pt x="2440685" y="584835"/>
                </a:lnTo>
                <a:lnTo>
                  <a:pt x="2506598" y="566927"/>
                </a:lnTo>
                <a:lnTo>
                  <a:pt x="2570353" y="546862"/>
                </a:lnTo>
                <a:lnTo>
                  <a:pt x="2634106" y="526796"/>
                </a:lnTo>
                <a:lnTo>
                  <a:pt x="2755265" y="482091"/>
                </a:lnTo>
                <a:lnTo>
                  <a:pt x="2872231" y="435229"/>
                </a:lnTo>
                <a:lnTo>
                  <a:pt x="2876550" y="433070"/>
                </a:lnTo>
                <a:lnTo>
                  <a:pt x="2876550" y="0"/>
                </a:lnTo>
                <a:lnTo>
                  <a:pt x="2870072" y="0"/>
                </a:lnTo>
              </a:path>
            </a:pathLst>
          </a:custGeom>
          <a:solidFill>
            <a:srgbClr val="F8F9F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 3"/>
          <p:cNvSpPr/>
          <p:nvPr/>
        </p:nvSpPr>
        <p:spPr>
          <a:xfrm>
            <a:off x="2619375" y="731901"/>
            <a:ext cx="5543550" cy="849248"/>
          </a:xfrm>
          <a:custGeom>
            <a:avLst/>
            <a:gdLst>
              <a:gd name="connsiteX0" fmla="*/ 5543550 w 5543550"/>
              <a:gd name="connsiteY0" fmla="*/ 795781 h 849248"/>
              <a:gd name="connsiteX1" fmla="*/ 5543550 w 5543550"/>
              <a:gd name="connsiteY1" fmla="*/ 795781 h 849248"/>
              <a:gd name="connsiteX2" fmla="*/ 5422392 w 5543550"/>
              <a:gd name="connsiteY2" fmla="*/ 780160 h 849248"/>
              <a:gd name="connsiteX3" fmla="*/ 5297043 w 5543550"/>
              <a:gd name="connsiteY3" fmla="*/ 764540 h 849248"/>
              <a:gd name="connsiteX4" fmla="*/ 5035550 w 5543550"/>
              <a:gd name="connsiteY4" fmla="*/ 726693 h 849248"/>
              <a:gd name="connsiteX5" fmla="*/ 4759197 w 5543550"/>
              <a:gd name="connsiteY5" fmla="*/ 679831 h 849248"/>
              <a:gd name="connsiteX6" fmla="*/ 4467986 w 5543550"/>
              <a:gd name="connsiteY6" fmla="*/ 628523 h 849248"/>
              <a:gd name="connsiteX7" fmla="*/ 4159757 w 5543550"/>
              <a:gd name="connsiteY7" fmla="*/ 566165 h 849248"/>
              <a:gd name="connsiteX8" fmla="*/ 3834510 w 5543550"/>
              <a:gd name="connsiteY8" fmla="*/ 497077 h 849248"/>
              <a:gd name="connsiteX9" fmla="*/ 3492372 w 5543550"/>
              <a:gd name="connsiteY9" fmla="*/ 416813 h 849248"/>
              <a:gd name="connsiteX10" fmla="*/ 3131058 w 5543550"/>
              <a:gd name="connsiteY10" fmla="*/ 329818 h 849248"/>
              <a:gd name="connsiteX11" fmla="*/ 2988564 w 5543550"/>
              <a:gd name="connsiteY11" fmla="*/ 296418 h 849248"/>
              <a:gd name="connsiteX12" fmla="*/ 2850388 w 5543550"/>
              <a:gd name="connsiteY12" fmla="*/ 263016 h 849248"/>
              <a:gd name="connsiteX13" fmla="*/ 2716529 w 5543550"/>
              <a:gd name="connsiteY13" fmla="*/ 234060 h 849248"/>
              <a:gd name="connsiteX14" fmla="*/ 2582545 w 5543550"/>
              <a:gd name="connsiteY14" fmla="*/ 204977 h 849248"/>
              <a:gd name="connsiteX15" fmla="*/ 2452878 w 5543550"/>
              <a:gd name="connsiteY15" fmla="*/ 180466 h 849248"/>
              <a:gd name="connsiteX16" fmla="*/ 2327528 w 5543550"/>
              <a:gd name="connsiteY16" fmla="*/ 155956 h 849248"/>
              <a:gd name="connsiteX17" fmla="*/ 2204211 w 5543550"/>
              <a:gd name="connsiteY17" fmla="*/ 133731 h 849248"/>
              <a:gd name="connsiteX18" fmla="*/ 2083053 w 5543550"/>
              <a:gd name="connsiteY18" fmla="*/ 113665 h 849248"/>
              <a:gd name="connsiteX19" fmla="*/ 1966214 w 5543550"/>
              <a:gd name="connsiteY19" fmla="*/ 95757 h 849248"/>
              <a:gd name="connsiteX20" fmla="*/ 1849246 w 5543550"/>
              <a:gd name="connsiteY20" fmla="*/ 80136 h 849248"/>
              <a:gd name="connsiteX21" fmla="*/ 1628266 w 5543550"/>
              <a:gd name="connsiteY21" fmla="*/ 51180 h 849248"/>
              <a:gd name="connsiteX22" fmla="*/ 1417828 w 5543550"/>
              <a:gd name="connsiteY22" fmla="*/ 31115 h 849248"/>
              <a:gd name="connsiteX23" fmla="*/ 1220089 w 5543550"/>
              <a:gd name="connsiteY23" fmla="*/ 15493 h 849248"/>
              <a:gd name="connsiteX24" fmla="*/ 1030859 w 5543550"/>
              <a:gd name="connsiteY24" fmla="*/ 4444 h 849248"/>
              <a:gd name="connsiteX25" fmla="*/ 852423 w 5543550"/>
              <a:gd name="connsiteY25" fmla="*/ 0 h 849248"/>
              <a:gd name="connsiteX26" fmla="*/ 684403 w 5543550"/>
              <a:gd name="connsiteY26" fmla="*/ 0 h 849248"/>
              <a:gd name="connsiteX27" fmla="*/ 527176 w 5543550"/>
              <a:gd name="connsiteY27" fmla="*/ 4444 h 849248"/>
              <a:gd name="connsiteX28" fmla="*/ 380492 w 5543550"/>
              <a:gd name="connsiteY28" fmla="*/ 11048 h 849248"/>
              <a:gd name="connsiteX29" fmla="*/ 244475 w 5543550"/>
              <a:gd name="connsiteY29" fmla="*/ 22225 h 849248"/>
              <a:gd name="connsiteX30" fmla="*/ 116967 w 5543550"/>
              <a:gd name="connsiteY30" fmla="*/ 35559 h 849248"/>
              <a:gd name="connsiteX31" fmla="*/ 0 w 5543550"/>
              <a:gd name="connsiteY31" fmla="*/ 53466 h 849248"/>
              <a:gd name="connsiteX32" fmla="*/ 163702 w 5543550"/>
              <a:gd name="connsiteY32" fmla="*/ 73532 h 849248"/>
              <a:gd name="connsiteX33" fmla="*/ 333755 w 5543550"/>
              <a:gd name="connsiteY33" fmla="*/ 95757 h 849248"/>
              <a:gd name="connsiteX34" fmla="*/ 510158 w 5543550"/>
              <a:gd name="connsiteY34" fmla="*/ 124713 h 849248"/>
              <a:gd name="connsiteX35" fmla="*/ 692911 w 5543550"/>
              <a:gd name="connsiteY35" fmla="*/ 155956 h 849248"/>
              <a:gd name="connsiteX36" fmla="*/ 882141 w 5543550"/>
              <a:gd name="connsiteY36" fmla="*/ 193929 h 849248"/>
              <a:gd name="connsiteX37" fmla="*/ 1077721 w 5543550"/>
              <a:gd name="connsiteY37" fmla="*/ 234060 h 849248"/>
              <a:gd name="connsiteX38" fmla="*/ 1281684 w 5543550"/>
              <a:gd name="connsiteY38" fmla="*/ 278637 h 849248"/>
              <a:gd name="connsiteX39" fmla="*/ 1490090 w 5543550"/>
              <a:gd name="connsiteY39" fmla="*/ 329818 h 849248"/>
              <a:gd name="connsiteX40" fmla="*/ 1866265 w 5543550"/>
              <a:gd name="connsiteY40" fmla="*/ 421259 h 849248"/>
              <a:gd name="connsiteX41" fmla="*/ 2223389 w 5543550"/>
              <a:gd name="connsiteY41" fmla="*/ 501523 h 849248"/>
              <a:gd name="connsiteX42" fmla="*/ 2559177 w 5543550"/>
              <a:gd name="connsiteY42" fmla="*/ 575056 h 849248"/>
              <a:gd name="connsiteX43" fmla="*/ 2722879 w 5543550"/>
              <a:gd name="connsiteY43" fmla="*/ 606298 h 849248"/>
              <a:gd name="connsiteX44" fmla="*/ 2878073 w 5543550"/>
              <a:gd name="connsiteY44" fmla="*/ 637540 h 849248"/>
              <a:gd name="connsiteX45" fmla="*/ 3031109 w 5543550"/>
              <a:gd name="connsiteY45" fmla="*/ 666495 h 849248"/>
              <a:gd name="connsiteX46" fmla="*/ 3179826 w 5543550"/>
              <a:gd name="connsiteY46" fmla="*/ 691006 h 849248"/>
              <a:gd name="connsiteX47" fmla="*/ 3324478 w 5543550"/>
              <a:gd name="connsiteY47" fmla="*/ 715518 h 849248"/>
              <a:gd name="connsiteX48" fmla="*/ 3464686 w 5543550"/>
              <a:gd name="connsiteY48" fmla="*/ 737743 h 849248"/>
              <a:gd name="connsiteX49" fmla="*/ 3600703 w 5543550"/>
              <a:gd name="connsiteY49" fmla="*/ 755649 h 849248"/>
              <a:gd name="connsiteX50" fmla="*/ 3732529 w 5543550"/>
              <a:gd name="connsiteY50" fmla="*/ 773429 h 849248"/>
              <a:gd name="connsiteX51" fmla="*/ 3860038 w 5543550"/>
              <a:gd name="connsiteY51" fmla="*/ 789051 h 849248"/>
              <a:gd name="connsiteX52" fmla="*/ 3985514 w 5543550"/>
              <a:gd name="connsiteY52" fmla="*/ 804671 h 849248"/>
              <a:gd name="connsiteX53" fmla="*/ 4106671 w 5543550"/>
              <a:gd name="connsiteY53" fmla="*/ 815848 h 849248"/>
              <a:gd name="connsiteX54" fmla="*/ 4223511 w 5543550"/>
              <a:gd name="connsiteY54" fmla="*/ 824737 h 849248"/>
              <a:gd name="connsiteX55" fmla="*/ 4336160 w 5543550"/>
              <a:gd name="connsiteY55" fmla="*/ 833627 h 849248"/>
              <a:gd name="connsiteX56" fmla="*/ 4446778 w 5543550"/>
              <a:gd name="connsiteY56" fmla="*/ 840359 h 849248"/>
              <a:gd name="connsiteX57" fmla="*/ 4555108 w 5543550"/>
              <a:gd name="connsiteY57" fmla="*/ 844804 h 849248"/>
              <a:gd name="connsiteX58" fmla="*/ 4659248 w 5543550"/>
              <a:gd name="connsiteY58" fmla="*/ 849248 h 849248"/>
              <a:gd name="connsiteX59" fmla="*/ 4759197 w 5543550"/>
              <a:gd name="connsiteY59" fmla="*/ 849248 h 849248"/>
              <a:gd name="connsiteX60" fmla="*/ 4856988 w 5543550"/>
              <a:gd name="connsiteY60" fmla="*/ 849248 h 849248"/>
              <a:gd name="connsiteX61" fmla="*/ 4952618 w 5543550"/>
              <a:gd name="connsiteY61" fmla="*/ 846962 h 849248"/>
              <a:gd name="connsiteX62" fmla="*/ 5044058 w 5543550"/>
              <a:gd name="connsiteY62" fmla="*/ 844804 h 849248"/>
              <a:gd name="connsiteX63" fmla="*/ 5133340 w 5543550"/>
              <a:gd name="connsiteY63" fmla="*/ 840359 h 849248"/>
              <a:gd name="connsiteX64" fmla="*/ 5220461 w 5543550"/>
              <a:gd name="connsiteY64" fmla="*/ 833627 h 849248"/>
              <a:gd name="connsiteX65" fmla="*/ 5305425 w 5543550"/>
              <a:gd name="connsiteY65" fmla="*/ 824737 h 849248"/>
              <a:gd name="connsiteX66" fmla="*/ 5386196 w 5543550"/>
              <a:gd name="connsiteY66" fmla="*/ 815848 h 849248"/>
              <a:gd name="connsiteX67" fmla="*/ 5466968 w 5543550"/>
              <a:gd name="connsiteY67" fmla="*/ 806957 h 849248"/>
              <a:gd name="connsiteX68" fmla="*/ 5543550 w 5543550"/>
              <a:gd name="connsiteY68" fmla="*/ 795781 h 84924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  <a:cxn ang="68">
                <a:pos x="connsiteX68" y="connsiteY68"/>
              </a:cxn>
            </a:cxnLst>
            <a:rect l="l" t="t" r="r" b="b"/>
            <a:pathLst>
              <a:path w="5543550" h="849248">
                <a:moveTo>
                  <a:pt x="5543550" y="795781"/>
                </a:moveTo>
                <a:lnTo>
                  <a:pt x="5543550" y="795781"/>
                </a:lnTo>
                <a:lnTo>
                  <a:pt x="5422392" y="780160"/>
                </a:lnTo>
                <a:lnTo>
                  <a:pt x="5297043" y="764540"/>
                </a:lnTo>
                <a:lnTo>
                  <a:pt x="5035550" y="726693"/>
                </a:lnTo>
                <a:lnTo>
                  <a:pt x="4759197" y="679831"/>
                </a:lnTo>
                <a:lnTo>
                  <a:pt x="4467986" y="628523"/>
                </a:lnTo>
                <a:lnTo>
                  <a:pt x="4159757" y="566165"/>
                </a:lnTo>
                <a:lnTo>
                  <a:pt x="3834510" y="497077"/>
                </a:lnTo>
                <a:lnTo>
                  <a:pt x="3492372" y="416813"/>
                </a:lnTo>
                <a:lnTo>
                  <a:pt x="3131058" y="329818"/>
                </a:lnTo>
                <a:lnTo>
                  <a:pt x="2988564" y="296418"/>
                </a:lnTo>
                <a:lnTo>
                  <a:pt x="2850388" y="263016"/>
                </a:lnTo>
                <a:lnTo>
                  <a:pt x="2716529" y="234060"/>
                </a:lnTo>
                <a:lnTo>
                  <a:pt x="2582545" y="204977"/>
                </a:lnTo>
                <a:lnTo>
                  <a:pt x="2452878" y="180466"/>
                </a:lnTo>
                <a:lnTo>
                  <a:pt x="2327528" y="155956"/>
                </a:lnTo>
                <a:lnTo>
                  <a:pt x="2204211" y="133731"/>
                </a:lnTo>
                <a:lnTo>
                  <a:pt x="2083053" y="113665"/>
                </a:lnTo>
                <a:lnTo>
                  <a:pt x="1966214" y="95757"/>
                </a:lnTo>
                <a:lnTo>
                  <a:pt x="1849246" y="80136"/>
                </a:lnTo>
                <a:lnTo>
                  <a:pt x="1628266" y="51180"/>
                </a:lnTo>
                <a:lnTo>
                  <a:pt x="1417828" y="31115"/>
                </a:lnTo>
                <a:lnTo>
                  <a:pt x="1220089" y="15493"/>
                </a:lnTo>
                <a:lnTo>
                  <a:pt x="1030859" y="4444"/>
                </a:lnTo>
                <a:lnTo>
                  <a:pt x="852423" y="0"/>
                </a:lnTo>
                <a:lnTo>
                  <a:pt x="684403" y="0"/>
                </a:lnTo>
                <a:lnTo>
                  <a:pt x="527176" y="4444"/>
                </a:lnTo>
                <a:lnTo>
                  <a:pt x="380492" y="11048"/>
                </a:lnTo>
                <a:lnTo>
                  <a:pt x="244475" y="22225"/>
                </a:lnTo>
                <a:lnTo>
                  <a:pt x="116967" y="35559"/>
                </a:lnTo>
                <a:lnTo>
                  <a:pt x="0" y="53466"/>
                </a:lnTo>
                <a:lnTo>
                  <a:pt x="163702" y="73532"/>
                </a:lnTo>
                <a:lnTo>
                  <a:pt x="333755" y="95757"/>
                </a:lnTo>
                <a:lnTo>
                  <a:pt x="510158" y="124713"/>
                </a:lnTo>
                <a:lnTo>
                  <a:pt x="692911" y="155956"/>
                </a:lnTo>
                <a:lnTo>
                  <a:pt x="882141" y="193929"/>
                </a:lnTo>
                <a:lnTo>
                  <a:pt x="1077721" y="234060"/>
                </a:lnTo>
                <a:lnTo>
                  <a:pt x="1281684" y="278637"/>
                </a:lnTo>
                <a:lnTo>
                  <a:pt x="1490090" y="329818"/>
                </a:lnTo>
                <a:lnTo>
                  <a:pt x="1866265" y="421259"/>
                </a:lnTo>
                <a:lnTo>
                  <a:pt x="2223389" y="501523"/>
                </a:lnTo>
                <a:lnTo>
                  <a:pt x="2559177" y="575056"/>
                </a:lnTo>
                <a:lnTo>
                  <a:pt x="2722879" y="606298"/>
                </a:lnTo>
                <a:lnTo>
                  <a:pt x="2878073" y="637540"/>
                </a:lnTo>
                <a:lnTo>
                  <a:pt x="3031109" y="666495"/>
                </a:lnTo>
                <a:lnTo>
                  <a:pt x="3179826" y="691006"/>
                </a:lnTo>
                <a:lnTo>
                  <a:pt x="3324478" y="715518"/>
                </a:lnTo>
                <a:lnTo>
                  <a:pt x="3464686" y="737743"/>
                </a:lnTo>
                <a:lnTo>
                  <a:pt x="3600703" y="755649"/>
                </a:lnTo>
                <a:lnTo>
                  <a:pt x="3732529" y="773429"/>
                </a:lnTo>
                <a:lnTo>
                  <a:pt x="3860038" y="789051"/>
                </a:lnTo>
                <a:lnTo>
                  <a:pt x="3985514" y="804671"/>
                </a:lnTo>
                <a:lnTo>
                  <a:pt x="4106671" y="815848"/>
                </a:lnTo>
                <a:lnTo>
                  <a:pt x="4223511" y="824737"/>
                </a:lnTo>
                <a:lnTo>
                  <a:pt x="4336160" y="833627"/>
                </a:lnTo>
                <a:lnTo>
                  <a:pt x="4446778" y="840359"/>
                </a:lnTo>
                <a:lnTo>
                  <a:pt x="4555108" y="844804"/>
                </a:lnTo>
                <a:lnTo>
                  <a:pt x="4659248" y="849248"/>
                </a:lnTo>
                <a:lnTo>
                  <a:pt x="4759197" y="849248"/>
                </a:lnTo>
                <a:lnTo>
                  <a:pt x="4856988" y="849248"/>
                </a:lnTo>
                <a:lnTo>
                  <a:pt x="4952618" y="846962"/>
                </a:lnTo>
                <a:lnTo>
                  <a:pt x="5044058" y="844804"/>
                </a:lnTo>
                <a:lnTo>
                  <a:pt x="5133340" y="840359"/>
                </a:lnTo>
                <a:lnTo>
                  <a:pt x="5220461" y="833627"/>
                </a:lnTo>
                <a:lnTo>
                  <a:pt x="5305425" y="824737"/>
                </a:lnTo>
                <a:lnTo>
                  <a:pt x="5386196" y="815848"/>
                </a:lnTo>
                <a:lnTo>
                  <a:pt x="5466968" y="806957"/>
                </a:lnTo>
                <a:lnTo>
                  <a:pt x="5543550" y="795781"/>
                </a:lnTo>
              </a:path>
            </a:pathLst>
          </a:custGeom>
          <a:solidFill>
            <a:srgbClr val="F5F7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3"/>
          <p:cNvSpPr/>
          <p:nvPr/>
        </p:nvSpPr>
        <p:spPr>
          <a:xfrm>
            <a:off x="2822575" y="736600"/>
            <a:ext cx="5480050" cy="787400"/>
          </a:xfrm>
          <a:custGeom>
            <a:avLst/>
            <a:gdLst>
              <a:gd name="connsiteX0" fmla="*/ 6350 w 5480050"/>
              <a:gd name="connsiteY0" fmla="*/ 84455 h 787400"/>
              <a:gd name="connsiteX1" fmla="*/ 6350 w 5480050"/>
              <a:gd name="connsiteY1" fmla="*/ 84455 h 787400"/>
              <a:gd name="connsiteX2" fmla="*/ 25526 w 5480050"/>
              <a:gd name="connsiteY2" fmla="*/ 80010 h 787400"/>
              <a:gd name="connsiteX3" fmla="*/ 82930 w 5480050"/>
              <a:gd name="connsiteY3" fmla="*/ 68833 h 787400"/>
              <a:gd name="connsiteX4" fmla="*/ 180720 w 5480050"/>
              <a:gd name="connsiteY4" fmla="*/ 53212 h 787400"/>
              <a:gd name="connsiteX5" fmla="*/ 244475 w 5480050"/>
              <a:gd name="connsiteY5" fmla="*/ 44323 h 787400"/>
              <a:gd name="connsiteX6" fmla="*/ 318770 w 5480050"/>
              <a:gd name="connsiteY6" fmla="*/ 35433 h 787400"/>
              <a:gd name="connsiteX7" fmla="*/ 401701 w 5480050"/>
              <a:gd name="connsiteY7" fmla="*/ 28701 h 787400"/>
              <a:gd name="connsiteX8" fmla="*/ 497332 w 5480050"/>
              <a:gd name="connsiteY8" fmla="*/ 21970 h 787400"/>
              <a:gd name="connsiteX9" fmla="*/ 601598 w 5480050"/>
              <a:gd name="connsiteY9" fmla="*/ 15240 h 787400"/>
              <a:gd name="connsiteX10" fmla="*/ 718439 w 5480050"/>
              <a:gd name="connsiteY10" fmla="*/ 10794 h 787400"/>
              <a:gd name="connsiteX11" fmla="*/ 845946 w 5480050"/>
              <a:gd name="connsiteY11" fmla="*/ 8636 h 787400"/>
              <a:gd name="connsiteX12" fmla="*/ 984122 w 5480050"/>
              <a:gd name="connsiteY12" fmla="*/ 6350 h 787400"/>
              <a:gd name="connsiteX13" fmla="*/ 1132966 w 5480050"/>
              <a:gd name="connsiteY13" fmla="*/ 8636 h 787400"/>
              <a:gd name="connsiteX14" fmla="*/ 1292352 w 5480050"/>
              <a:gd name="connsiteY14" fmla="*/ 13080 h 787400"/>
              <a:gd name="connsiteX15" fmla="*/ 1464564 w 5480050"/>
              <a:gd name="connsiteY15" fmla="*/ 21970 h 787400"/>
              <a:gd name="connsiteX16" fmla="*/ 1647444 w 5480050"/>
              <a:gd name="connsiteY16" fmla="*/ 33147 h 787400"/>
              <a:gd name="connsiteX17" fmla="*/ 1840865 w 5480050"/>
              <a:gd name="connsiteY17" fmla="*/ 51054 h 787400"/>
              <a:gd name="connsiteX18" fmla="*/ 2046985 w 5480050"/>
              <a:gd name="connsiteY18" fmla="*/ 71119 h 787400"/>
              <a:gd name="connsiteX19" fmla="*/ 2265934 w 5480050"/>
              <a:gd name="connsiteY19" fmla="*/ 95630 h 787400"/>
              <a:gd name="connsiteX20" fmla="*/ 2495550 w 5480050"/>
              <a:gd name="connsiteY20" fmla="*/ 124713 h 787400"/>
              <a:gd name="connsiteX21" fmla="*/ 2737865 w 5480050"/>
              <a:gd name="connsiteY21" fmla="*/ 160400 h 787400"/>
              <a:gd name="connsiteX22" fmla="*/ 2990850 w 5480050"/>
              <a:gd name="connsiteY22" fmla="*/ 200533 h 787400"/>
              <a:gd name="connsiteX23" fmla="*/ 3256534 w 5480050"/>
              <a:gd name="connsiteY23" fmla="*/ 247522 h 787400"/>
              <a:gd name="connsiteX24" fmla="*/ 3535045 w 5480050"/>
              <a:gd name="connsiteY24" fmla="*/ 303275 h 787400"/>
              <a:gd name="connsiteX25" fmla="*/ 3826256 w 5480050"/>
              <a:gd name="connsiteY25" fmla="*/ 363600 h 787400"/>
              <a:gd name="connsiteX26" fmla="*/ 4130293 w 5480050"/>
              <a:gd name="connsiteY26" fmla="*/ 430530 h 787400"/>
              <a:gd name="connsiteX27" fmla="*/ 4447031 w 5480050"/>
              <a:gd name="connsiteY27" fmla="*/ 506475 h 787400"/>
              <a:gd name="connsiteX28" fmla="*/ 4776469 w 5480050"/>
              <a:gd name="connsiteY28" fmla="*/ 589025 h 787400"/>
              <a:gd name="connsiteX29" fmla="*/ 5118734 w 5480050"/>
              <a:gd name="connsiteY29" fmla="*/ 680592 h 787400"/>
              <a:gd name="connsiteX30" fmla="*/ 5473700 w 5480050"/>
              <a:gd name="connsiteY30" fmla="*/ 781050 h 787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</a:cxnLst>
            <a:rect l="l" t="t" r="r" b="b"/>
            <a:pathLst>
              <a:path w="5480050" h="787400">
                <a:moveTo>
                  <a:pt x="6350" y="84455"/>
                </a:moveTo>
                <a:lnTo>
                  <a:pt x="6350" y="84455"/>
                </a:lnTo>
                <a:lnTo>
                  <a:pt x="25526" y="80010"/>
                </a:lnTo>
                <a:lnTo>
                  <a:pt x="82930" y="68833"/>
                </a:lnTo>
                <a:lnTo>
                  <a:pt x="180720" y="53212"/>
                </a:lnTo>
                <a:lnTo>
                  <a:pt x="244475" y="44323"/>
                </a:lnTo>
                <a:lnTo>
                  <a:pt x="318770" y="35433"/>
                </a:lnTo>
                <a:lnTo>
                  <a:pt x="401701" y="28701"/>
                </a:lnTo>
                <a:lnTo>
                  <a:pt x="497332" y="21970"/>
                </a:lnTo>
                <a:lnTo>
                  <a:pt x="601598" y="15240"/>
                </a:lnTo>
                <a:lnTo>
                  <a:pt x="718439" y="10794"/>
                </a:lnTo>
                <a:lnTo>
                  <a:pt x="845946" y="8636"/>
                </a:lnTo>
                <a:lnTo>
                  <a:pt x="984122" y="6350"/>
                </a:lnTo>
                <a:lnTo>
                  <a:pt x="1132966" y="8636"/>
                </a:lnTo>
                <a:lnTo>
                  <a:pt x="1292352" y="13080"/>
                </a:lnTo>
                <a:lnTo>
                  <a:pt x="1464564" y="21970"/>
                </a:lnTo>
                <a:lnTo>
                  <a:pt x="1647444" y="33147"/>
                </a:lnTo>
                <a:lnTo>
                  <a:pt x="1840865" y="51054"/>
                </a:lnTo>
                <a:lnTo>
                  <a:pt x="2046985" y="71119"/>
                </a:lnTo>
                <a:lnTo>
                  <a:pt x="2265934" y="95630"/>
                </a:lnTo>
                <a:lnTo>
                  <a:pt x="2495550" y="124713"/>
                </a:lnTo>
                <a:lnTo>
                  <a:pt x="2737865" y="160400"/>
                </a:lnTo>
                <a:lnTo>
                  <a:pt x="2990850" y="200533"/>
                </a:lnTo>
                <a:lnTo>
                  <a:pt x="3256534" y="247522"/>
                </a:lnTo>
                <a:lnTo>
                  <a:pt x="3535045" y="303275"/>
                </a:lnTo>
                <a:lnTo>
                  <a:pt x="3826256" y="363600"/>
                </a:lnTo>
                <a:lnTo>
                  <a:pt x="4130293" y="430530"/>
                </a:lnTo>
                <a:lnTo>
                  <a:pt x="4447031" y="506475"/>
                </a:lnTo>
                <a:lnTo>
                  <a:pt x="4776469" y="589025"/>
                </a:lnTo>
                <a:lnTo>
                  <a:pt x="5118734" y="680592"/>
                </a:lnTo>
                <a:lnTo>
                  <a:pt x="5473700" y="781050"/>
                </a:lnTo>
              </a:path>
            </a:pathLst>
          </a:custGeom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Freeform 3"/>
          <p:cNvSpPr/>
          <p:nvPr/>
        </p:nvSpPr>
        <p:spPr>
          <a:xfrm>
            <a:off x="5602351" y="723900"/>
            <a:ext cx="3321050" cy="663575"/>
          </a:xfrm>
          <a:custGeom>
            <a:avLst/>
            <a:gdLst>
              <a:gd name="connsiteX0" fmla="*/ 6350 w 3321050"/>
              <a:gd name="connsiteY0" fmla="*/ 657225 h 663575"/>
              <a:gd name="connsiteX1" fmla="*/ 6350 w 3321050"/>
              <a:gd name="connsiteY1" fmla="*/ 657225 h 663575"/>
              <a:gd name="connsiteX2" fmla="*/ 101980 w 3321050"/>
              <a:gd name="connsiteY2" fmla="*/ 630427 h 663575"/>
              <a:gd name="connsiteX3" fmla="*/ 363473 w 3321050"/>
              <a:gd name="connsiteY3" fmla="*/ 561339 h 663575"/>
              <a:gd name="connsiteX4" fmla="*/ 544195 w 3321050"/>
              <a:gd name="connsiteY4" fmla="*/ 514603 h 663575"/>
              <a:gd name="connsiteX5" fmla="*/ 752602 w 3321050"/>
              <a:gd name="connsiteY5" fmla="*/ 463296 h 663575"/>
              <a:gd name="connsiteX6" fmla="*/ 984377 w 3321050"/>
              <a:gd name="connsiteY6" fmla="*/ 407542 h 663575"/>
              <a:gd name="connsiteX7" fmla="*/ 1233042 w 3321050"/>
              <a:gd name="connsiteY7" fmla="*/ 347344 h 663575"/>
              <a:gd name="connsiteX8" fmla="*/ 1496694 w 3321050"/>
              <a:gd name="connsiteY8" fmla="*/ 289433 h 663575"/>
              <a:gd name="connsiteX9" fmla="*/ 1766823 w 3321050"/>
              <a:gd name="connsiteY9" fmla="*/ 231521 h 663575"/>
              <a:gd name="connsiteX10" fmla="*/ 2043176 w 3321050"/>
              <a:gd name="connsiteY10" fmla="*/ 177927 h 663575"/>
              <a:gd name="connsiteX11" fmla="*/ 2317495 w 3321050"/>
              <a:gd name="connsiteY11" fmla="*/ 126746 h 663575"/>
              <a:gd name="connsiteX12" fmla="*/ 2453513 w 3321050"/>
              <a:gd name="connsiteY12" fmla="*/ 104394 h 663575"/>
              <a:gd name="connsiteX13" fmla="*/ 2585339 w 3321050"/>
              <a:gd name="connsiteY13" fmla="*/ 82169 h 663575"/>
              <a:gd name="connsiteX14" fmla="*/ 2717165 w 3321050"/>
              <a:gd name="connsiteY14" fmla="*/ 64262 h 663575"/>
              <a:gd name="connsiteX15" fmla="*/ 2844800 w 3321050"/>
              <a:gd name="connsiteY15" fmla="*/ 46481 h 663575"/>
              <a:gd name="connsiteX16" fmla="*/ 2970148 w 3321050"/>
              <a:gd name="connsiteY16" fmla="*/ 33147 h 663575"/>
              <a:gd name="connsiteX17" fmla="*/ 3089275 w 3321050"/>
              <a:gd name="connsiteY17" fmla="*/ 21970 h 663575"/>
              <a:gd name="connsiteX18" fmla="*/ 3204082 w 3321050"/>
              <a:gd name="connsiteY18" fmla="*/ 13080 h 663575"/>
              <a:gd name="connsiteX19" fmla="*/ 3314700 w 3321050"/>
              <a:gd name="connsiteY19" fmla="*/ 6350 h 6635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</a:cxnLst>
            <a:rect l="l" t="t" r="r" b="b"/>
            <a:pathLst>
              <a:path w="3321050" h="663575">
                <a:moveTo>
                  <a:pt x="6350" y="657225"/>
                </a:moveTo>
                <a:lnTo>
                  <a:pt x="6350" y="657225"/>
                </a:lnTo>
                <a:lnTo>
                  <a:pt x="101980" y="630427"/>
                </a:lnTo>
                <a:lnTo>
                  <a:pt x="363473" y="561339"/>
                </a:lnTo>
                <a:lnTo>
                  <a:pt x="544195" y="514603"/>
                </a:lnTo>
                <a:lnTo>
                  <a:pt x="752602" y="463296"/>
                </a:lnTo>
                <a:lnTo>
                  <a:pt x="984377" y="407542"/>
                </a:lnTo>
                <a:lnTo>
                  <a:pt x="1233042" y="347344"/>
                </a:lnTo>
                <a:lnTo>
                  <a:pt x="1496694" y="289433"/>
                </a:lnTo>
                <a:lnTo>
                  <a:pt x="1766823" y="231521"/>
                </a:lnTo>
                <a:lnTo>
                  <a:pt x="2043176" y="177927"/>
                </a:lnTo>
                <a:lnTo>
                  <a:pt x="2317495" y="126746"/>
                </a:lnTo>
                <a:lnTo>
                  <a:pt x="2453513" y="104394"/>
                </a:lnTo>
                <a:lnTo>
                  <a:pt x="2585339" y="82169"/>
                </a:lnTo>
                <a:lnTo>
                  <a:pt x="2717165" y="64262"/>
                </a:lnTo>
                <a:lnTo>
                  <a:pt x="2844800" y="46481"/>
                </a:lnTo>
                <a:lnTo>
                  <a:pt x="2970148" y="33147"/>
                </a:lnTo>
                <a:lnTo>
                  <a:pt x="3089275" y="21970"/>
                </a:lnTo>
                <a:lnTo>
                  <a:pt x="3204082" y="13080"/>
                </a:lnTo>
                <a:lnTo>
                  <a:pt x="3314700" y="6350"/>
                </a:lnTo>
              </a:path>
            </a:pathLst>
          </a:custGeom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/>
        </p:nvSpPr>
        <p:spPr>
          <a:xfrm>
            <a:off x="211137" y="714375"/>
            <a:ext cx="8723312" cy="1330325"/>
          </a:xfrm>
          <a:custGeom>
            <a:avLst/>
            <a:gdLst>
              <a:gd name="connsiteX0" fmla="*/ 8718994 w 8723312"/>
              <a:gd name="connsiteY0" fmla="*/ 571372 h 1330325"/>
              <a:gd name="connsiteX1" fmla="*/ 8718994 w 8723312"/>
              <a:gd name="connsiteY1" fmla="*/ 571372 h 1330325"/>
              <a:gd name="connsiteX2" fmla="*/ 8638222 w 8723312"/>
              <a:gd name="connsiteY2" fmla="*/ 604900 h 1330325"/>
              <a:gd name="connsiteX3" fmla="*/ 8557323 w 8723312"/>
              <a:gd name="connsiteY3" fmla="*/ 636142 h 1330325"/>
              <a:gd name="connsiteX4" fmla="*/ 8472106 w 8723312"/>
              <a:gd name="connsiteY4" fmla="*/ 665099 h 1330325"/>
              <a:gd name="connsiteX5" fmla="*/ 8384857 w 8723312"/>
              <a:gd name="connsiteY5" fmla="*/ 691896 h 1330325"/>
              <a:gd name="connsiteX6" fmla="*/ 8295449 w 8723312"/>
              <a:gd name="connsiteY6" fmla="*/ 718692 h 1330325"/>
              <a:gd name="connsiteX7" fmla="*/ 8201850 w 8723312"/>
              <a:gd name="connsiteY7" fmla="*/ 743330 h 1330325"/>
              <a:gd name="connsiteX8" fmla="*/ 8105965 w 8723312"/>
              <a:gd name="connsiteY8" fmla="*/ 763397 h 1330325"/>
              <a:gd name="connsiteX9" fmla="*/ 8005889 w 8723312"/>
              <a:gd name="connsiteY9" fmla="*/ 783463 h 1330325"/>
              <a:gd name="connsiteX10" fmla="*/ 7901622 w 8723312"/>
              <a:gd name="connsiteY10" fmla="*/ 801369 h 1330325"/>
              <a:gd name="connsiteX11" fmla="*/ 7793037 w 8723312"/>
              <a:gd name="connsiteY11" fmla="*/ 814705 h 1330325"/>
              <a:gd name="connsiteX12" fmla="*/ 7680261 w 8723312"/>
              <a:gd name="connsiteY12" fmla="*/ 828166 h 1330325"/>
              <a:gd name="connsiteX13" fmla="*/ 7563167 w 8723312"/>
              <a:gd name="connsiteY13" fmla="*/ 837057 h 1330325"/>
              <a:gd name="connsiteX14" fmla="*/ 7441882 w 8723312"/>
              <a:gd name="connsiteY14" fmla="*/ 845947 h 1330325"/>
              <a:gd name="connsiteX15" fmla="*/ 7314120 w 8723312"/>
              <a:gd name="connsiteY15" fmla="*/ 850391 h 1330325"/>
              <a:gd name="connsiteX16" fmla="*/ 7182167 w 8723312"/>
              <a:gd name="connsiteY16" fmla="*/ 850391 h 1330325"/>
              <a:gd name="connsiteX17" fmla="*/ 7043737 w 8723312"/>
              <a:gd name="connsiteY17" fmla="*/ 848233 h 1330325"/>
              <a:gd name="connsiteX18" fmla="*/ 6899084 w 8723312"/>
              <a:gd name="connsiteY18" fmla="*/ 843788 h 1330325"/>
              <a:gd name="connsiteX19" fmla="*/ 6749986 w 8723312"/>
              <a:gd name="connsiteY19" fmla="*/ 837057 h 1330325"/>
              <a:gd name="connsiteX20" fmla="*/ 6594665 w 8723312"/>
              <a:gd name="connsiteY20" fmla="*/ 825880 h 1330325"/>
              <a:gd name="connsiteX21" fmla="*/ 6430708 w 8723312"/>
              <a:gd name="connsiteY21" fmla="*/ 810260 h 1330325"/>
              <a:gd name="connsiteX22" fmla="*/ 6260401 w 8723312"/>
              <a:gd name="connsiteY22" fmla="*/ 792352 h 1330325"/>
              <a:gd name="connsiteX23" fmla="*/ 6083744 w 8723312"/>
              <a:gd name="connsiteY23" fmla="*/ 770127 h 1330325"/>
              <a:gd name="connsiteX24" fmla="*/ 5900737 w 8723312"/>
              <a:gd name="connsiteY24" fmla="*/ 745489 h 1330325"/>
              <a:gd name="connsiteX25" fmla="*/ 5709094 w 8723312"/>
              <a:gd name="connsiteY25" fmla="*/ 716533 h 1330325"/>
              <a:gd name="connsiteX26" fmla="*/ 5509069 w 8723312"/>
              <a:gd name="connsiteY26" fmla="*/ 683005 h 1330325"/>
              <a:gd name="connsiteX27" fmla="*/ 5302567 w 8723312"/>
              <a:gd name="connsiteY27" fmla="*/ 645033 h 1330325"/>
              <a:gd name="connsiteX28" fmla="*/ 5085397 w 8723312"/>
              <a:gd name="connsiteY28" fmla="*/ 602614 h 1330325"/>
              <a:gd name="connsiteX29" fmla="*/ 4861877 w 8723312"/>
              <a:gd name="connsiteY29" fmla="*/ 558038 h 1330325"/>
              <a:gd name="connsiteX30" fmla="*/ 4627689 w 8723312"/>
              <a:gd name="connsiteY30" fmla="*/ 506730 h 1330325"/>
              <a:gd name="connsiteX31" fmla="*/ 4387151 w 8723312"/>
              <a:gd name="connsiteY31" fmla="*/ 453136 h 1330325"/>
              <a:gd name="connsiteX32" fmla="*/ 4136072 w 8723312"/>
              <a:gd name="connsiteY32" fmla="*/ 395097 h 1330325"/>
              <a:gd name="connsiteX33" fmla="*/ 3874198 w 8723312"/>
              <a:gd name="connsiteY33" fmla="*/ 330327 h 1330325"/>
              <a:gd name="connsiteX34" fmla="*/ 3614483 w 8723312"/>
              <a:gd name="connsiteY34" fmla="*/ 267842 h 1330325"/>
              <a:gd name="connsiteX35" fmla="*/ 3363277 w 8723312"/>
              <a:gd name="connsiteY35" fmla="*/ 214249 h 1330325"/>
              <a:gd name="connsiteX36" fmla="*/ 3122739 w 8723312"/>
              <a:gd name="connsiteY36" fmla="*/ 165227 h 1330325"/>
              <a:gd name="connsiteX37" fmla="*/ 2892869 w 8723312"/>
              <a:gd name="connsiteY37" fmla="*/ 124967 h 1330325"/>
              <a:gd name="connsiteX38" fmla="*/ 2673667 w 8723312"/>
              <a:gd name="connsiteY38" fmla="*/ 91566 h 1330325"/>
              <a:gd name="connsiteX39" fmla="*/ 2462847 w 8723312"/>
              <a:gd name="connsiteY39" fmla="*/ 62483 h 1330325"/>
              <a:gd name="connsiteX40" fmla="*/ 2262822 w 8723312"/>
              <a:gd name="connsiteY40" fmla="*/ 40131 h 1330325"/>
              <a:gd name="connsiteX41" fmla="*/ 2073338 w 8723312"/>
              <a:gd name="connsiteY41" fmla="*/ 22351 h 1330325"/>
              <a:gd name="connsiteX42" fmla="*/ 1890204 w 8723312"/>
              <a:gd name="connsiteY42" fmla="*/ 11176 h 1330325"/>
              <a:gd name="connsiteX43" fmla="*/ 1720024 w 8723312"/>
              <a:gd name="connsiteY43" fmla="*/ 2286 h 1330325"/>
              <a:gd name="connsiteX44" fmla="*/ 1556067 w 8723312"/>
              <a:gd name="connsiteY44" fmla="*/ 0 h 1330325"/>
              <a:gd name="connsiteX45" fmla="*/ 1402778 w 8723312"/>
              <a:gd name="connsiteY45" fmla="*/ 0 h 1330325"/>
              <a:gd name="connsiteX46" fmla="*/ 1257998 w 8723312"/>
              <a:gd name="connsiteY46" fmla="*/ 4444 h 1330325"/>
              <a:gd name="connsiteX47" fmla="*/ 1121854 w 8723312"/>
              <a:gd name="connsiteY47" fmla="*/ 11176 h 1330325"/>
              <a:gd name="connsiteX48" fmla="*/ 994092 w 8723312"/>
              <a:gd name="connsiteY48" fmla="*/ 22351 h 1330325"/>
              <a:gd name="connsiteX49" fmla="*/ 874890 w 8723312"/>
              <a:gd name="connsiteY49" fmla="*/ 33527 h 1330325"/>
              <a:gd name="connsiteX50" fmla="*/ 762063 w 8723312"/>
              <a:gd name="connsiteY50" fmla="*/ 49148 h 1330325"/>
              <a:gd name="connsiteX51" fmla="*/ 659891 w 8723312"/>
              <a:gd name="connsiteY51" fmla="*/ 64769 h 1330325"/>
              <a:gd name="connsiteX52" fmla="*/ 564095 w 8723312"/>
              <a:gd name="connsiteY52" fmla="*/ 82550 h 1330325"/>
              <a:gd name="connsiteX53" fmla="*/ 478955 w 8723312"/>
              <a:gd name="connsiteY53" fmla="*/ 102616 h 1330325"/>
              <a:gd name="connsiteX54" fmla="*/ 398068 w 8723312"/>
              <a:gd name="connsiteY54" fmla="*/ 120522 h 1330325"/>
              <a:gd name="connsiteX55" fmla="*/ 327812 w 8723312"/>
              <a:gd name="connsiteY55" fmla="*/ 140588 h 1330325"/>
              <a:gd name="connsiteX56" fmla="*/ 263956 w 8723312"/>
              <a:gd name="connsiteY56" fmla="*/ 160655 h 1330325"/>
              <a:gd name="connsiteX57" fmla="*/ 206476 w 8723312"/>
              <a:gd name="connsiteY57" fmla="*/ 178561 h 1330325"/>
              <a:gd name="connsiteX58" fmla="*/ 157518 w 8723312"/>
              <a:gd name="connsiteY58" fmla="*/ 196469 h 1330325"/>
              <a:gd name="connsiteX59" fmla="*/ 114947 w 8723312"/>
              <a:gd name="connsiteY59" fmla="*/ 214249 h 1330325"/>
              <a:gd name="connsiteX60" fmla="*/ 51092 w 8723312"/>
              <a:gd name="connsiteY60" fmla="*/ 241046 h 1330325"/>
              <a:gd name="connsiteX61" fmla="*/ 12776 w 8723312"/>
              <a:gd name="connsiteY61" fmla="*/ 261111 h 1330325"/>
              <a:gd name="connsiteX62" fmla="*/ 0 w 8723312"/>
              <a:gd name="connsiteY62" fmla="*/ 267842 h 1330325"/>
              <a:gd name="connsiteX63" fmla="*/ 0 w 8723312"/>
              <a:gd name="connsiteY63" fmla="*/ 1330325 h 1330325"/>
              <a:gd name="connsiteX64" fmla="*/ 8718994 w 8723312"/>
              <a:gd name="connsiteY64" fmla="*/ 1330325 h 1330325"/>
              <a:gd name="connsiteX65" fmla="*/ 8723312 w 8723312"/>
              <a:gd name="connsiteY65" fmla="*/ 1323594 h 1330325"/>
              <a:gd name="connsiteX66" fmla="*/ 8723312 w 8723312"/>
              <a:gd name="connsiteY66" fmla="*/ 569213 h 1330325"/>
              <a:gd name="connsiteX67" fmla="*/ 8718994 w 8723312"/>
              <a:gd name="connsiteY67" fmla="*/ 571372 h 133032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</a:cxnLst>
            <a:rect l="l" t="t" r="r" b="b"/>
            <a:pathLst>
              <a:path w="8723312" h="1330325">
                <a:moveTo>
                  <a:pt x="8718994" y="571372"/>
                </a:moveTo>
                <a:lnTo>
                  <a:pt x="8718994" y="571372"/>
                </a:lnTo>
                <a:lnTo>
                  <a:pt x="8638222" y="604900"/>
                </a:lnTo>
                <a:lnTo>
                  <a:pt x="8557323" y="636142"/>
                </a:lnTo>
                <a:lnTo>
                  <a:pt x="8472106" y="665099"/>
                </a:lnTo>
                <a:lnTo>
                  <a:pt x="8384857" y="691896"/>
                </a:lnTo>
                <a:lnTo>
                  <a:pt x="8295449" y="718692"/>
                </a:lnTo>
                <a:lnTo>
                  <a:pt x="8201850" y="743330"/>
                </a:lnTo>
                <a:lnTo>
                  <a:pt x="8105965" y="763397"/>
                </a:lnTo>
                <a:lnTo>
                  <a:pt x="8005889" y="783463"/>
                </a:lnTo>
                <a:lnTo>
                  <a:pt x="7901622" y="801369"/>
                </a:lnTo>
                <a:lnTo>
                  <a:pt x="7793037" y="814705"/>
                </a:lnTo>
                <a:lnTo>
                  <a:pt x="7680261" y="828166"/>
                </a:lnTo>
                <a:lnTo>
                  <a:pt x="7563167" y="837057"/>
                </a:lnTo>
                <a:lnTo>
                  <a:pt x="7441882" y="845947"/>
                </a:lnTo>
                <a:lnTo>
                  <a:pt x="7314120" y="850391"/>
                </a:lnTo>
                <a:lnTo>
                  <a:pt x="7182167" y="850391"/>
                </a:lnTo>
                <a:lnTo>
                  <a:pt x="7043737" y="848233"/>
                </a:lnTo>
                <a:lnTo>
                  <a:pt x="6899084" y="843788"/>
                </a:lnTo>
                <a:lnTo>
                  <a:pt x="6749986" y="837057"/>
                </a:lnTo>
                <a:lnTo>
                  <a:pt x="6594665" y="825880"/>
                </a:lnTo>
                <a:lnTo>
                  <a:pt x="6430708" y="810260"/>
                </a:lnTo>
                <a:lnTo>
                  <a:pt x="6260401" y="792352"/>
                </a:lnTo>
                <a:lnTo>
                  <a:pt x="6083744" y="770127"/>
                </a:lnTo>
                <a:lnTo>
                  <a:pt x="5900737" y="745489"/>
                </a:lnTo>
                <a:lnTo>
                  <a:pt x="5709094" y="716533"/>
                </a:lnTo>
                <a:lnTo>
                  <a:pt x="5509069" y="683005"/>
                </a:lnTo>
                <a:lnTo>
                  <a:pt x="5302567" y="645033"/>
                </a:lnTo>
                <a:lnTo>
                  <a:pt x="5085397" y="602614"/>
                </a:lnTo>
                <a:lnTo>
                  <a:pt x="4861877" y="558038"/>
                </a:lnTo>
                <a:lnTo>
                  <a:pt x="4627689" y="506730"/>
                </a:lnTo>
                <a:lnTo>
                  <a:pt x="4387151" y="453136"/>
                </a:lnTo>
                <a:lnTo>
                  <a:pt x="4136072" y="395097"/>
                </a:lnTo>
                <a:lnTo>
                  <a:pt x="3874198" y="330327"/>
                </a:lnTo>
                <a:lnTo>
                  <a:pt x="3614483" y="267842"/>
                </a:lnTo>
                <a:lnTo>
                  <a:pt x="3363277" y="214249"/>
                </a:lnTo>
                <a:lnTo>
                  <a:pt x="3122739" y="165227"/>
                </a:lnTo>
                <a:lnTo>
                  <a:pt x="2892869" y="124967"/>
                </a:lnTo>
                <a:lnTo>
                  <a:pt x="2673667" y="91566"/>
                </a:lnTo>
                <a:lnTo>
                  <a:pt x="2462847" y="62483"/>
                </a:lnTo>
                <a:lnTo>
                  <a:pt x="2262822" y="40131"/>
                </a:lnTo>
                <a:lnTo>
                  <a:pt x="2073338" y="22351"/>
                </a:lnTo>
                <a:lnTo>
                  <a:pt x="1890204" y="11176"/>
                </a:lnTo>
                <a:lnTo>
                  <a:pt x="1720024" y="2286"/>
                </a:lnTo>
                <a:lnTo>
                  <a:pt x="1556067" y="0"/>
                </a:lnTo>
                <a:lnTo>
                  <a:pt x="1402778" y="0"/>
                </a:lnTo>
                <a:lnTo>
                  <a:pt x="1257998" y="4444"/>
                </a:lnTo>
                <a:lnTo>
                  <a:pt x="1121854" y="11176"/>
                </a:lnTo>
                <a:lnTo>
                  <a:pt x="994092" y="22351"/>
                </a:lnTo>
                <a:lnTo>
                  <a:pt x="874890" y="33527"/>
                </a:lnTo>
                <a:lnTo>
                  <a:pt x="762063" y="49148"/>
                </a:lnTo>
                <a:lnTo>
                  <a:pt x="659891" y="64769"/>
                </a:lnTo>
                <a:lnTo>
                  <a:pt x="564095" y="82550"/>
                </a:lnTo>
                <a:lnTo>
                  <a:pt x="478955" y="102616"/>
                </a:lnTo>
                <a:lnTo>
                  <a:pt x="398068" y="120522"/>
                </a:lnTo>
                <a:lnTo>
                  <a:pt x="327812" y="140588"/>
                </a:lnTo>
                <a:lnTo>
                  <a:pt x="263956" y="160655"/>
                </a:lnTo>
                <a:lnTo>
                  <a:pt x="206476" y="178561"/>
                </a:lnTo>
                <a:lnTo>
                  <a:pt x="157518" y="196469"/>
                </a:lnTo>
                <a:lnTo>
                  <a:pt x="114947" y="214249"/>
                </a:lnTo>
                <a:lnTo>
                  <a:pt x="51092" y="241046"/>
                </a:lnTo>
                <a:lnTo>
                  <a:pt x="12776" y="261111"/>
                </a:lnTo>
                <a:lnTo>
                  <a:pt x="0" y="267842"/>
                </a:lnTo>
                <a:lnTo>
                  <a:pt x="0" y="1330325"/>
                </a:lnTo>
                <a:lnTo>
                  <a:pt x="8718994" y="1330325"/>
                </a:lnTo>
                <a:lnTo>
                  <a:pt x="8723312" y="1323594"/>
                </a:lnTo>
                <a:lnTo>
                  <a:pt x="8723312" y="569213"/>
                </a:lnTo>
                <a:lnTo>
                  <a:pt x="8718994" y="571372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7" y="223422"/>
            <a:ext cx="8724900" cy="1447800"/>
          </a:xfrm>
          <a:prstGeom prst="rect">
            <a:avLst/>
          </a:prstGeom>
          <a:noFill/>
        </p:spPr>
      </p:pic>
      <p:sp>
        <p:nvSpPr>
          <p:cNvPr id="9" name="TextBox 1"/>
          <p:cNvSpPr txBox="1"/>
          <p:nvPr/>
        </p:nvSpPr>
        <p:spPr>
          <a:xfrm>
            <a:off x="533401" y="1671222"/>
            <a:ext cx="8407400" cy="577850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2100"/>
              </a:lnSpc>
              <a:tabLst>
                <a:tab pos="241300" algn="l"/>
              </a:tabLst>
            </a:pPr>
            <a:r>
              <a:rPr lang="en-US" altLang="zh-CN" b="1" dirty="0" smtClean="0"/>
              <a:t>INTEGRANTES:</a:t>
            </a:r>
          </a:p>
          <a:p>
            <a:pPr marL="285750" indent="-285750">
              <a:lnSpc>
                <a:spcPts val="2100"/>
              </a:lnSpc>
              <a:buFont typeface="Wingdings" panose="05000000000000000000" pitchFamily="2" charset="2"/>
              <a:buChar char="ü"/>
              <a:tabLst>
                <a:tab pos="241300" algn="l"/>
              </a:tabLst>
            </a:pPr>
            <a:r>
              <a:rPr lang="en-US" altLang="zh-CN" dirty="0" err="1" smtClean="0"/>
              <a:t>Referentes</a:t>
            </a:r>
            <a:r>
              <a:rPr lang="en-US" altLang="zh-CN" dirty="0" smtClean="0"/>
              <a:t> de </a:t>
            </a:r>
            <a:r>
              <a:rPr lang="en-US" altLang="zh-CN" dirty="0" err="1" smtClean="0"/>
              <a:t>evaluación</a:t>
            </a:r>
            <a:r>
              <a:rPr lang="en-US" altLang="zh-CN" dirty="0" smtClean="0"/>
              <a:t>  DGES</a:t>
            </a:r>
          </a:p>
          <a:p>
            <a:pPr marL="285750" indent="-285750">
              <a:lnSpc>
                <a:spcPts val="2100"/>
              </a:lnSpc>
              <a:buFont typeface="Wingdings" panose="05000000000000000000" pitchFamily="2" charset="2"/>
              <a:buChar char="ü"/>
              <a:tabLst>
                <a:tab pos="241300" algn="l"/>
              </a:tabLst>
            </a:pPr>
            <a:r>
              <a:rPr lang="en-US" altLang="zh-CN" sz="1800" dirty="0" err="1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Referente</a:t>
            </a:r>
            <a:r>
              <a:rPr lang="en-US" altLang="zh-CN" sz="1800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  de DGIPE</a:t>
            </a:r>
          </a:p>
          <a:p>
            <a:pPr marL="285750" indent="-285750">
              <a:lnSpc>
                <a:spcPts val="2100"/>
              </a:lnSpc>
              <a:buFont typeface="Wingdings" panose="05000000000000000000" pitchFamily="2" charset="2"/>
              <a:buChar char="ü"/>
              <a:tabLst>
                <a:tab pos="241300" algn="l"/>
              </a:tabLst>
            </a:pPr>
            <a:r>
              <a:rPr lang="en-US" altLang="zh-CN" dirty="0" err="1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Representantes</a:t>
            </a:r>
            <a:r>
              <a:rPr lang="en-US" altLang="zh-CN" dirty="0" smtClean="0">
                <a:solidFill>
                  <a:srgbClr val="000000"/>
                </a:solidFill>
                <a:latin typeface="Candara" pitchFamily="18" charset="0"/>
                <a:cs typeface="Candara" pitchFamily="18" charset="0"/>
              </a:rPr>
              <a:t>  de ISFD</a:t>
            </a:r>
          </a:p>
          <a:p>
            <a:pPr>
              <a:lnSpc>
                <a:spcPts val="2100"/>
              </a:lnSpc>
              <a:tabLst>
                <a:tab pos="241300" algn="l"/>
              </a:tabLst>
            </a:pPr>
            <a:endParaRPr lang="en-US" altLang="zh-CN" sz="1800" dirty="0" smtClean="0">
              <a:solidFill>
                <a:srgbClr val="000000"/>
              </a:solidFill>
              <a:latin typeface="Candara" pitchFamily="18" charset="0"/>
              <a:cs typeface="Candara" pitchFamily="18" charset="0"/>
            </a:endParaRPr>
          </a:p>
          <a:p>
            <a:pPr marL="285750" indent="-285750">
              <a:lnSpc>
                <a:spcPts val="2100"/>
              </a:lnSpc>
              <a:buFont typeface="Wingdings" panose="05000000000000000000" pitchFamily="2" charset="2"/>
              <a:buChar char="ü"/>
              <a:tabLst>
                <a:tab pos="241300" algn="l"/>
              </a:tabLst>
            </a:pPr>
            <a:endParaRPr lang="en-US" altLang="zh-CN" sz="1800" b="1" dirty="0">
              <a:solidFill>
                <a:srgbClr val="000000"/>
              </a:solidFill>
              <a:latin typeface="Candara" pitchFamily="18" charset="0"/>
              <a:cs typeface="Candara" pitchFamily="18" charset="0"/>
            </a:endParaRPr>
          </a:p>
          <a:p>
            <a:r>
              <a:rPr lang="es-AR" b="1" dirty="0"/>
              <a:t>Sus principales funciones son: </a:t>
            </a:r>
            <a:endParaRPr lang="es-AR" b="1" dirty="0" smtClean="0"/>
          </a:p>
          <a:p>
            <a:endParaRPr lang="es-AR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AR" b="1" dirty="0" smtClean="0"/>
              <a:t> </a:t>
            </a:r>
            <a:r>
              <a:rPr lang="es-AR" dirty="0"/>
              <a:t>Informar y sensibilizar a las </a:t>
            </a:r>
            <a:r>
              <a:rPr lang="es-AR" dirty="0" smtClean="0"/>
              <a:t>instituciones acerca </a:t>
            </a:r>
            <a:r>
              <a:rPr lang="es-AR" dirty="0"/>
              <a:t>de la propuesta de evaluación, su rol en este proceso y las etapas a seguir. </a:t>
            </a:r>
            <a:endParaRPr lang="es-AR" dirty="0" smtClean="0"/>
          </a:p>
          <a:p>
            <a:endParaRPr lang="es-A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AR" dirty="0" smtClean="0"/>
              <a:t> </a:t>
            </a:r>
            <a:r>
              <a:rPr lang="es-AR" dirty="0"/>
              <a:t>Promover el involucramiento de los actores en cada una de las etapas de la evaluación de estudiantes. </a:t>
            </a:r>
            <a:endParaRPr lang="es-AR" dirty="0" smtClean="0"/>
          </a:p>
          <a:p>
            <a:endParaRPr lang="es-A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AR" dirty="0" smtClean="0"/>
              <a:t>Acompañar </a:t>
            </a:r>
            <a:r>
              <a:rPr lang="es-AR" dirty="0"/>
              <a:t>y asesorar a los ISFD durante todas las fases de la evaluación </a:t>
            </a:r>
            <a:endParaRPr lang="es-AR" dirty="0" smtClean="0"/>
          </a:p>
          <a:p>
            <a:endParaRPr lang="es-AR" dirty="0"/>
          </a:p>
          <a:p>
            <a:pPr>
              <a:lnSpc>
                <a:spcPts val="2100"/>
              </a:lnSpc>
              <a:tabLst>
                <a:tab pos="241300" algn="l"/>
              </a:tabLst>
            </a:pPr>
            <a:endParaRPr lang="en-US" altLang="zh-CN" dirty="0" smtClean="0">
              <a:solidFill>
                <a:srgbClr val="000000"/>
              </a:solidFill>
              <a:latin typeface="Candara" pitchFamily="18" charset="0"/>
              <a:cs typeface="Candara" pitchFamily="18" charset="0"/>
            </a:endParaRPr>
          </a:p>
          <a:p>
            <a:pPr marL="285750" indent="-285750">
              <a:lnSpc>
                <a:spcPts val="2100"/>
              </a:lnSpc>
              <a:buFont typeface="Wingdings" panose="05000000000000000000" pitchFamily="2" charset="2"/>
              <a:buChar char="ü"/>
              <a:tabLst>
                <a:tab pos="241300" algn="l"/>
              </a:tabLst>
            </a:pPr>
            <a:endParaRPr lang="en-US" altLang="zh-CN" sz="1800" dirty="0">
              <a:solidFill>
                <a:srgbClr val="000000"/>
              </a:solidFill>
              <a:latin typeface="Candara" pitchFamily="18" charset="0"/>
              <a:cs typeface="Candara" pitchFamily="18" charset="0"/>
            </a:endParaRPr>
          </a:p>
          <a:p>
            <a:pPr marL="285750" indent="-285750">
              <a:lnSpc>
                <a:spcPts val="2100"/>
              </a:lnSpc>
              <a:buFont typeface="Wingdings" panose="05000000000000000000" pitchFamily="2" charset="2"/>
              <a:buChar char="ü"/>
              <a:tabLst>
                <a:tab pos="241300" algn="l"/>
              </a:tabLst>
            </a:pPr>
            <a:endParaRPr lang="en-US" altLang="zh-CN" dirty="0" smtClean="0">
              <a:solidFill>
                <a:srgbClr val="000000"/>
              </a:solidFill>
              <a:latin typeface="Candara" pitchFamily="18" charset="0"/>
              <a:cs typeface="Candara" pitchFamily="18" charset="0"/>
            </a:endParaRPr>
          </a:p>
          <a:p>
            <a:pPr marL="285750" indent="-285750">
              <a:lnSpc>
                <a:spcPts val="2100"/>
              </a:lnSpc>
              <a:buFont typeface="Wingdings" panose="05000000000000000000" pitchFamily="2" charset="2"/>
              <a:buChar char="ü"/>
              <a:tabLst>
                <a:tab pos="241300" algn="l"/>
              </a:tabLst>
            </a:pPr>
            <a:endParaRPr lang="en-US" altLang="zh-CN" sz="1800" dirty="0">
              <a:solidFill>
                <a:srgbClr val="000000"/>
              </a:solidFill>
              <a:latin typeface="Candara" pitchFamily="18" charset="0"/>
              <a:cs typeface="Candara" pitchFamily="18" charset="0"/>
            </a:endParaRPr>
          </a:p>
          <a:p>
            <a:pPr>
              <a:lnSpc>
                <a:spcPts val="2100"/>
              </a:lnSpc>
              <a:tabLst>
                <a:tab pos="241300" algn="l"/>
              </a:tabLst>
            </a:pPr>
            <a:endParaRPr lang="en-US" altLang="zh-CN" sz="1800" dirty="0" smtClean="0">
              <a:solidFill>
                <a:srgbClr val="000000"/>
              </a:solidFill>
              <a:latin typeface="Candara" pitchFamily="18" charset="0"/>
              <a:cs typeface="Candara" pitchFamily="18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266700" y="1077969"/>
            <a:ext cx="69961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  <a:spcBef>
                <a:spcPct val="0"/>
              </a:spcBef>
              <a:tabLst>
                <a:tab pos="241300" algn="l"/>
              </a:tabLst>
            </a:pPr>
            <a:r>
              <a:rPr lang="en-US" altLang="zh-CN" sz="4400" dirty="0" err="1">
                <a:latin typeface="+mj-lt"/>
                <a:ea typeface="+mj-ea"/>
                <a:cs typeface="+mj-cs"/>
              </a:rPr>
              <a:t>Comisión</a:t>
            </a:r>
            <a:r>
              <a:rPr lang="en-US" altLang="zh-CN" sz="4400" dirty="0">
                <a:latin typeface="+mj-lt"/>
                <a:ea typeface="+mj-ea"/>
                <a:cs typeface="+mj-cs"/>
              </a:rPr>
              <a:t> Provincial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/>
          <p:nvPr/>
        </p:nvSpPr>
        <p:spPr>
          <a:xfrm>
            <a:off x="6046851" y="858900"/>
            <a:ext cx="2876550" cy="714375"/>
          </a:xfrm>
          <a:custGeom>
            <a:avLst/>
            <a:gdLst>
              <a:gd name="connsiteX0" fmla="*/ 2870072 w 2876550"/>
              <a:gd name="connsiteY0" fmla="*/ 0 h 714375"/>
              <a:gd name="connsiteX1" fmla="*/ 2870072 w 2876550"/>
              <a:gd name="connsiteY1" fmla="*/ 0 h 714375"/>
              <a:gd name="connsiteX2" fmla="*/ 2748915 w 2876550"/>
              <a:gd name="connsiteY2" fmla="*/ 20066 h 714375"/>
              <a:gd name="connsiteX3" fmla="*/ 2625597 w 2876550"/>
              <a:gd name="connsiteY3" fmla="*/ 42291 h 714375"/>
              <a:gd name="connsiteX4" fmla="*/ 2500121 w 2876550"/>
              <a:gd name="connsiteY4" fmla="*/ 66929 h 714375"/>
              <a:gd name="connsiteX5" fmla="*/ 2370455 w 2876550"/>
              <a:gd name="connsiteY5" fmla="*/ 91440 h 714375"/>
              <a:gd name="connsiteX6" fmla="*/ 2238629 w 2876550"/>
              <a:gd name="connsiteY6" fmla="*/ 120523 h 714375"/>
              <a:gd name="connsiteX7" fmla="*/ 2102611 w 2876550"/>
              <a:gd name="connsiteY7" fmla="*/ 149479 h 714375"/>
              <a:gd name="connsiteX8" fmla="*/ 1964435 w 2876550"/>
              <a:gd name="connsiteY8" fmla="*/ 183007 h 714375"/>
              <a:gd name="connsiteX9" fmla="*/ 1821942 w 2876550"/>
              <a:gd name="connsiteY9" fmla="*/ 216535 h 714375"/>
              <a:gd name="connsiteX10" fmla="*/ 1564767 w 2876550"/>
              <a:gd name="connsiteY10" fmla="*/ 281177 h 714375"/>
              <a:gd name="connsiteX11" fmla="*/ 1313815 w 2876550"/>
              <a:gd name="connsiteY11" fmla="*/ 339216 h 714375"/>
              <a:gd name="connsiteX12" fmla="*/ 1073530 w 2876550"/>
              <a:gd name="connsiteY12" fmla="*/ 392811 h 714375"/>
              <a:gd name="connsiteX13" fmla="*/ 841882 w 2876550"/>
              <a:gd name="connsiteY13" fmla="*/ 444246 h 714375"/>
              <a:gd name="connsiteX14" fmla="*/ 620776 w 2876550"/>
              <a:gd name="connsiteY14" fmla="*/ 488823 h 714375"/>
              <a:gd name="connsiteX15" fmla="*/ 406019 w 2876550"/>
              <a:gd name="connsiteY15" fmla="*/ 529082 h 714375"/>
              <a:gd name="connsiteX16" fmla="*/ 199770 w 2876550"/>
              <a:gd name="connsiteY16" fmla="*/ 566927 h 714375"/>
              <a:gd name="connsiteX17" fmla="*/ 0 w 2876550"/>
              <a:gd name="connsiteY17" fmla="*/ 600456 h 714375"/>
              <a:gd name="connsiteX18" fmla="*/ 138176 w 2876550"/>
              <a:gd name="connsiteY18" fmla="*/ 620522 h 714375"/>
              <a:gd name="connsiteX19" fmla="*/ 270002 w 2876550"/>
              <a:gd name="connsiteY19" fmla="*/ 638429 h 714375"/>
              <a:gd name="connsiteX20" fmla="*/ 397509 w 2876550"/>
              <a:gd name="connsiteY20" fmla="*/ 654050 h 714375"/>
              <a:gd name="connsiteX21" fmla="*/ 522985 w 2876550"/>
              <a:gd name="connsiteY21" fmla="*/ 667385 h 714375"/>
              <a:gd name="connsiteX22" fmla="*/ 644143 w 2876550"/>
              <a:gd name="connsiteY22" fmla="*/ 680847 h 714375"/>
              <a:gd name="connsiteX23" fmla="*/ 761110 w 2876550"/>
              <a:gd name="connsiteY23" fmla="*/ 689737 h 714375"/>
              <a:gd name="connsiteX24" fmla="*/ 873759 w 2876550"/>
              <a:gd name="connsiteY24" fmla="*/ 698627 h 714375"/>
              <a:gd name="connsiteX25" fmla="*/ 984250 w 2876550"/>
              <a:gd name="connsiteY25" fmla="*/ 705358 h 714375"/>
              <a:gd name="connsiteX26" fmla="*/ 1092707 w 2876550"/>
              <a:gd name="connsiteY26" fmla="*/ 709802 h 714375"/>
              <a:gd name="connsiteX27" fmla="*/ 1196847 w 2876550"/>
              <a:gd name="connsiteY27" fmla="*/ 712088 h 714375"/>
              <a:gd name="connsiteX28" fmla="*/ 1296796 w 2876550"/>
              <a:gd name="connsiteY28" fmla="*/ 714375 h 714375"/>
              <a:gd name="connsiteX29" fmla="*/ 1394586 w 2876550"/>
              <a:gd name="connsiteY29" fmla="*/ 714375 h 714375"/>
              <a:gd name="connsiteX30" fmla="*/ 1490344 w 2876550"/>
              <a:gd name="connsiteY30" fmla="*/ 712088 h 714375"/>
              <a:gd name="connsiteX31" fmla="*/ 1583817 w 2876550"/>
              <a:gd name="connsiteY31" fmla="*/ 709802 h 714375"/>
              <a:gd name="connsiteX32" fmla="*/ 1673097 w 2876550"/>
              <a:gd name="connsiteY32" fmla="*/ 705358 h 714375"/>
              <a:gd name="connsiteX33" fmla="*/ 1760346 w 2876550"/>
              <a:gd name="connsiteY33" fmla="*/ 698627 h 714375"/>
              <a:gd name="connsiteX34" fmla="*/ 1843278 w 2876550"/>
              <a:gd name="connsiteY34" fmla="*/ 692023 h 714375"/>
              <a:gd name="connsiteX35" fmla="*/ 1926081 w 2876550"/>
              <a:gd name="connsiteY35" fmla="*/ 683006 h 714375"/>
              <a:gd name="connsiteX36" fmla="*/ 2004821 w 2876550"/>
              <a:gd name="connsiteY36" fmla="*/ 671957 h 714375"/>
              <a:gd name="connsiteX37" fmla="*/ 2083434 w 2876550"/>
              <a:gd name="connsiteY37" fmla="*/ 660781 h 714375"/>
              <a:gd name="connsiteX38" fmla="*/ 2157856 w 2876550"/>
              <a:gd name="connsiteY38" fmla="*/ 647319 h 714375"/>
              <a:gd name="connsiteX39" fmla="*/ 2232279 w 2876550"/>
              <a:gd name="connsiteY39" fmla="*/ 633984 h 714375"/>
              <a:gd name="connsiteX40" fmla="*/ 2302509 w 2876550"/>
              <a:gd name="connsiteY40" fmla="*/ 618363 h 714375"/>
              <a:gd name="connsiteX41" fmla="*/ 2372614 w 2876550"/>
              <a:gd name="connsiteY41" fmla="*/ 602741 h 714375"/>
              <a:gd name="connsiteX42" fmla="*/ 2440685 w 2876550"/>
              <a:gd name="connsiteY42" fmla="*/ 584835 h 714375"/>
              <a:gd name="connsiteX43" fmla="*/ 2506598 w 2876550"/>
              <a:gd name="connsiteY43" fmla="*/ 566927 h 714375"/>
              <a:gd name="connsiteX44" fmla="*/ 2570353 w 2876550"/>
              <a:gd name="connsiteY44" fmla="*/ 546862 h 714375"/>
              <a:gd name="connsiteX45" fmla="*/ 2634106 w 2876550"/>
              <a:gd name="connsiteY45" fmla="*/ 526796 h 714375"/>
              <a:gd name="connsiteX46" fmla="*/ 2755265 w 2876550"/>
              <a:gd name="connsiteY46" fmla="*/ 482091 h 714375"/>
              <a:gd name="connsiteX47" fmla="*/ 2872231 w 2876550"/>
              <a:gd name="connsiteY47" fmla="*/ 435229 h 714375"/>
              <a:gd name="connsiteX48" fmla="*/ 2876550 w 2876550"/>
              <a:gd name="connsiteY48" fmla="*/ 433070 h 714375"/>
              <a:gd name="connsiteX49" fmla="*/ 2876550 w 2876550"/>
              <a:gd name="connsiteY49" fmla="*/ 0 h 714375"/>
              <a:gd name="connsiteX50" fmla="*/ 2870072 w 2876550"/>
              <a:gd name="connsiteY50" fmla="*/ 0 h 7143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</a:cxnLst>
            <a:rect l="l" t="t" r="r" b="b"/>
            <a:pathLst>
              <a:path w="2876550" h="714375">
                <a:moveTo>
                  <a:pt x="2870072" y="0"/>
                </a:moveTo>
                <a:lnTo>
                  <a:pt x="2870072" y="0"/>
                </a:lnTo>
                <a:lnTo>
                  <a:pt x="2748915" y="20066"/>
                </a:lnTo>
                <a:lnTo>
                  <a:pt x="2625597" y="42291"/>
                </a:lnTo>
                <a:lnTo>
                  <a:pt x="2500121" y="66929"/>
                </a:lnTo>
                <a:lnTo>
                  <a:pt x="2370455" y="91440"/>
                </a:lnTo>
                <a:lnTo>
                  <a:pt x="2238629" y="120523"/>
                </a:lnTo>
                <a:lnTo>
                  <a:pt x="2102611" y="149479"/>
                </a:lnTo>
                <a:lnTo>
                  <a:pt x="1964435" y="183007"/>
                </a:lnTo>
                <a:lnTo>
                  <a:pt x="1821942" y="216535"/>
                </a:lnTo>
                <a:lnTo>
                  <a:pt x="1564767" y="281177"/>
                </a:lnTo>
                <a:lnTo>
                  <a:pt x="1313815" y="339216"/>
                </a:lnTo>
                <a:lnTo>
                  <a:pt x="1073530" y="392811"/>
                </a:lnTo>
                <a:lnTo>
                  <a:pt x="841882" y="444246"/>
                </a:lnTo>
                <a:lnTo>
                  <a:pt x="620776" y="488823"/>
                </a:lnTo>
                <a:lnTo>
                  <a:pt x="406019" y="529082"/>
                </a:lnTo>
                <a:lnTo>
                  <a:pt x="199770" y="566927"/>
                </a:lnTo>
                <a:lnTo>
                  <a:pt x="0" y="600456"/>
                </a:lnTo>
                <a:lnTo>
                  <a:pt x="138176" y="620522"/>
                </a:lnTo>
                <a:lnTo>
                  <a:pt x="270002" y="638429"/>
                </a:lnTo>
                <a:lnTo>
                  <a:pt x="397509" y="654050"/>
                </a:lnTo>
                <a:lnTo>
                  <a:pt x="522985" y="667385"/>
                </a:lnTo>
                <a:lnTo>
                  <a:pt x="644143" y="680847"/>
                </a:lnTo>
                <a:lnTo>
                  <a:pt x="761110" y="689737"/>
                </a:lnTo>
                <a:lnTo>
                  <a:pt x="873759" y="698627"/>
                </a:lnTo>
                <a:lnTo>
                  <a:pt x="984250" y="705358"/>
                </a:lnTo>
                <a:lnTo>
                  <a:pt x="1092707" y="709802"/>
                </a:lnTo>
                <a:lnTo>
                  <a:pt x="1196847" y="712088"/>
                </a:lnTo>
                <a:lnTo>
                  <a:pt x="1296796" y="714375"/>
                </a:lnTo>
                <a:lnTo>
                  <a:pt x="1394586" y="714375"/>
                </a:lnTo>
                <a:lnTo>
                  <a:pt x="1490344" y="712088"/>
                </a:lnTo>
                <a:lnTo>
                  <a:pt x="1583817" y="709802"/>
                </a:lnTo>
                <a:lnTo>
                  <a:pt x="1673097" y="705358"/>
                </a:lnTo>
                <a:lnTo>
                  <a:pt x="1760346" y="698627"/>
                </a:lnTo>
                <a:lnTo>
                  <a:pt x="1843278" y="692023"/>
                </a:lnTo>
                <a:lnTo>
                  <a:pt x="1926081" y="683006"/>
                </a:lnTo>
                <a:lnTo>
                  <a:pt x="2004821" y="671957"/>
                </a:lnTo>
                <a:lnTo>
                  <a:pt x="2083434" y="660781"/>
                </a:lnTo>
                <a:lnTo>
                  <a:pt x="2157856" y="647319"/>
                </a:lnTo>
                <a:lnTo>
                  <a:pt x="2232279" y="633984"/>
                </a:lnTo>
                <a:lnTo>
                  <a:pt x="2302509" y="618363"/>
                </a:lnTo>
                <a:lnTo>
                  <a:pt x="2372614" y="602741"/>
                </a:lnTo>
                <a:lnTo>
                  <a:pt x="2440685" y="584835"/>
                </a:lnTo>
                <a:lnTo>
                  <a:pt x="2506598" y="566927"/>
                </a:lnTo>
                <a:lnTo>
                  <a:pt x="2570353" y="546862"/>
                </a:lnTo>
                <a:lnTo>
                  <a:pt x="2634106" y="526796"/>
                </a:lnTo>
                <a:lnTo>
                  <a:pt x="2755265" y="482091"/>
                </a:lnTo>
                <a:lnTo>
                  <a:pt x="2872231" y="435229"/>
                </a:lnTo>
                <a:lnTo>
                  <a:pt x="2876550" y="433070"/>
                </a:lnTo>
                <a:lnTo>
                  <a:pt x="2876550" y="0"/>
                </a:lnTo>
                <a:lnTo>
                  <a:pt x="2870072" y="0"/>
                </a:lnTo>
              </a:path>
            </a:pathLst>
          </a:custGeom>
          <a:solidFill>
            <a:srgbClr val="F8F9F9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Freeform 3"/>
          <p:cNvSpPr/>
          <p:nvPr/>
        </p:nvSpPr>
        <p:spPr>
          <a:xfrm>
            <a:off x="2619375" y="731901"/>
            <a:ext cx="5543550" cy="849248"/>
          </a:xfrm>
          <a:custGeom>
            <a:avLst/>
            <a:gdLst>
              <a:gd name="connsiteX0" fmla="*/ 5543550 w 5543550"/>
              <a:gd name="connsiteY0" fmla="*/ 795781 h 849248"/>
              <a:gd name="connsiteX1" fmla="*/ 5543550 w 5543550"/>
              <a:gd name="connsiteY1" fmla="*/ 795781 h 849248"/>
              <a:gd name="connsiteX2" fmla="*/ 5422392 w 5543550"/>
              <a:gd name="connsiteY2" fmla="*/ 780160 h 849248"/>
              <a:gd name="connsiteX3" fmla="*/ 5297043 w 5543550"/>
              <a:gd name="connsiteY3" fmla="*/ 764540 h 849248"/>
              <a:gd name="connsiteX4" fmla="*/ 5035550 w 5543550"/>
              <a:gd name="connsiteY4" fmla="*/ 726693 h 849248"/>
              <a:gd name="connsiteX5" fmla="*/ 4759197 w 5543550"/>
              <a:gd name="connsiteY5" fmla="*/ 679831 h 849248"/>
              <a:gd name="connsiteX6" fmla="*/ 4467986 w 5543550"/>
              <a:gd name="connsiteY6" fmla="*/ 628523 h 849248"/>
              <a:gd name="connsiteX7" fmla="*/ 4159757 w 5543550"/>
              <a:gd name="connsiteY7" fmla="*/ 566165 h 849248"/>
              <a:gd name="connsiteX8" fmla="*/ 3834510 w 5543550"/>
              <a:gd name="connsiteY8" fmla="*/ 497077 h 849248"/>
              <a:gd name="connsiteX9" fmla="*/ 3492372 w 5543550"/>
              <a:gd name="connsiteY9" fmla="*/ 416813 h 849248"/>
              <a:gd name="connsiteX10" fmla="*/ 3131058 w 5543550"/>
              <a:gd name="connsiteY10" fmla="*/ 329818 h 849248"/>
              <a:gd name="connsiteX11" fmla="*/ 2988564 w 5543550"/>
              <a:gd name="connsiteY11" fmla="*/ 296418 h 849248"/>
              <a:gd name="connsiteX12" fmla="*/ 2850388 w 5543550"/>
              <a:gd name="connsiteY12" fmla="*/ 263016 h 849248"/>
              <a:gd name="connsiteX13" fmla="*/ 2716529 w 5543550"/>
              <a:gd name="connsiteY13" fmla="*/ 234060 h 849248"/>
              <a:gd name="connsiteX14" fmla="*/ 2582545 w 5543550"/>
              <a:gd name="connsiteY14" fmla="*/ 204977 h 849248"/>
              <a:gd name="connsiteX15" fmla="*/ 2452878 w 5543550"/>
              <a:gd name="connsiteY15" fmla="*/ 180466 h 849248"/>
              <a:gd name="connsiteX16" fmla="*/ 2327528 w 5543550"/>
              <a:gd name="connsiteY16" fmla="*/ 155956 h 849248"/>
              <a:gd name="connsiteX17" fmla="*/ 2204211 w 5543550"/>
              <a:gd name="connsiteY17" fmla="*/ 133731 h 849248"/>
              <a:gd name="connsiteX18" fmla="*/ 2083053 w 5543550"/>
              <a:gd name="connsiteY18" fmla="*/ 113665 h 849248"/>
              <a:gd name="connsiteX19" fmla="*/ 1966214 w 5543550"/>
              <a:gd name="connsiteY19" fmla="*/ 95757 h 849248"/>
              <a:gd name="connsiteX20" fmla="*/ 1849246 w 5543550"/>
              <a:gd name="connsiteY20" fmla="*/ 80136 h 849248"/>
              <a:gd name="connsiteX21" fmla="*/ 1628266 w 5543550"/>
              <a:gd name="connsiteY21" fmla="*/ 51180 h 849248"/>
              <a:gd name="connsiteX22" fmla="*/ 1417828 w 5543550"/>
              <a:gd name="connsiteY22" fmla="*/ 31115 h 849248"/>
              <a:gd name="connsiteX23" fmla="*/ 1220089 w 5543550"/>
              <a:gd name="connsiteY23" fmla="*/ 15493 h 849248"/>
              <a:gd name="connsiteX24" fmla="*/ 1030859 w 5543550"/>
              <a:gd name="connsiteY24" fmla="*/ 4444 h 849248"/>
              <a:gd name="connsiteX25" fmla="*/ 852423 w 5543550"/>
              <a:gd name="connsiteY25" fmla="*/ 0 h 849248"/>
              <a:gd name="connsiteX26" fmla="*/ 684403 w 5543550"/>
              <a:gd name="connsiteY26" fmla="*/ 0 h 849248"/>
              <a:gd name="connsiteX27" fmla="*/ 527176 w 5543550"/>
              <a:gd name="connsiteY27" fmla="*/ 4444 h 849248"/>
              <a:gd name="connsiteX28" fmla="*/ 380492 w 5543550"/>
              <a:gd name="connsiteY28" fmla="*/ 11048 h 849248"/>
              <a:gd name="connsiteX29" fmla="*/ 244475 w 5543550"/>
              <a:gd name="connsiteY29" fmla="*/ 22225 h 849248"/>
              <a:gd name="connsiteX30" fmla="*/ 116967 w 5543550"/>
              <a:gd name="connsiteY30" fmla="*/ 35559 h 849248"/>
              <a:gd name="connsiteX31" fmla="*/ 0 w 5543550"/>
              <a:gd name="connsiteY31" fmla="*/ 53466 h 849248"/>
              <a:gd name="connsiteX32" fmla="*/ 163702 w 5543550"/>
              <a:gd name="connsiteY32" fmla="*/ 73532 h 849248"/>
              <a:gd name="connsiteX33" fmla="*/ 333755 w 5543550"/>
              <a:gd name="connsiteY33" fmla="*/ 95757 h 849248"/>
              <a:gd name="connsiteX34" fmla="*/ 510158 w 5543550"/>
              <a:gd name="connsiteY34" fmla="*/ 124713 h 849248"/>
              <a:gd name="connsiteX35" fmla="*/ 692911 w 5543550"/>
              <a:gd name="connsiteY35" fmla="*/ 155956 h 849248"/>
              <a:gd name="connsiteX36" fmla="*/ 882141 w 5543550"/>
              <a:gd name="connsiteY36" fmla="*/ 193929 h 849248"/>
              <a:gd name="connsiteX37" fmla="*/ 1077721 w 5543550"/>
              <a:gd name="connsiteY37" fmla="*/ 234060 h 849248"/>
              <a:gd name="connsiteX38" fmla="*/ 1281684 w 5543550"/>
              <a:gd name="connsiteY38" fmla="*/ 278637 h 849248"/>
              <a:gd name="connsiteX39" fmla="*/ 1490090 w 5543550"/>
              <a:gd name="connsiteY39" fmla="*/ 329818 h 849248"/>
              <a:gd name="connsiteX40" fmla="*/ 1866265 w 5543550"/>
              <a:gd name="connsiteY40" fmla="*/ 421259 h 849248"/>
              <a:gd name="connsiteX41" fmla="*/ 2223389 w 5543550"/>
              <a:gd name="connsiteY41" fmla="*/ 501523 h 849248"/>
              <a:gd name="connsiteX42" fmla="*/ 2559177 w 5543550"/>
              <a:gd name="connsiteY42" fmla="*/ 575056 h 849248"/>
              <a:gd name="connsiteX43" fmla="*/ 2722879 w 5543550"/>
              <a:gd name="connsiteY43" fmla="*/ 606298 h 849248"/>
              <a:gd name="connsiteX44" fmla="*/ 2878073 w 5543550"/>
              <a:gd name="connsiteY44" fmla="*/ 637540 h 849248"/>
              <a:gd name="connsiteX45" fmla="*/ 3031109 w 5543550"/>
              <a:gd name="connsiteY45" fmla="*/ 666495 h 849248"/>
              <a:gd name="connsiteX46" fmla="*/ 3179826 w 5543550"/>
              <a:gd name="connsiteY46" fmla="*/ 691006 h 849248"/>
              <a:gd name="connsiteX47" fmla="*/ 3324478 w 5543550"/>
              <a:gd name="connsiteY47" fmla="*/ 715518 h 849248"/>
              <a:gd name="connsiteX48" fmla="*/ 3464686 w 5543550"/>
              <a:gd name="connsiteY48" fmla="*/ 737743 h 849248"/>
              <a:gd name="connsiteX49" fmla="*/ 3600703 w 5543550"/>
              <a:gd name="connsiteY49" fmla="*/ 755649 h 849248"/>
              <a:gd name="connsiteX50" fmla="*/ 3732529 w 5543550"/>
              <a:gd name="connsiteY50" fmla="*/ 773429 h 849248"/>
              <a:gd name="connsiteX51" fmla="*/ 3860038 w 5543550"/>
              <a:gd name="connsiteY51" fmla="*/ 789051 h 849248"/>
              <a:gd name="connsiteX52" fmla="*/ 3985514 w 5543550"/>
              <a:gd name="connsiteY52" fmla="*/ 804671 h 849248"/>
              <a:gd name="connsiteX53" fmla="*/ 4106671 w 5543550"/>
              <a:gd name="connsiteY53" fmla="*/ 815848 h 849248"/>
              <a:gd name="connsiteX54" fmla="*/ 4223511 w 5543550"/>
              <a:gd name="connsiteY54" fmla="*/ 824737 h 849248"/>
              <a:gd name="connsiteX55" fmla="*/ 4336160 w 5543550"/>
              <a:gd name="connsiteY55" fmla="*/ 833627 h 849248"/>
              <a:gd name="connsiteX56" fmla="*/ 4446778 w 5543550"/>
              <a:gd name="connsiteY56" fmla="*/ 840359 h 849248"/>
              <a:gd name="connsiteX57" fmla="*/ 4555108 w 5543550"/>
              <a:gd name="connsiteY57" fmla="*/ 844804 h 849248"/>
              <a:gd name="connsiteX58" fmla="*/ 4659248 w 5543550"/>
              <a:gd name="connsiteY58" fmla="*/ 849248 h 849248"/>
              <a:gd name="connsiteX59" fmla="*/ 4759197 w 5543550"/>
              <a:gd name="connsiteY59" fmla="*/ 849248 h 849248"/>
              <a:gd name="connsiteX60" fmla="*/ 4856988 w 5543550"/>
              <a:gd name="connsiteY60" fmla="*/ 849248 h 849248"/>
              <a:gd name="connsiteX61" fmla="*/ 4952618 w 5543550"/>
              <a:gd name="connsiteY61" fmla="*/ 846962 h 849248"/>
              <a:gd name="connsiteX62" fmla="*/ 5044058 w 5543550"/>
              <a:gd name="connsiteY62" fmla="*/ 844804 h 849248"/>
              <a:gd name="connsiteX63" fmla="*/ 5133340 w 5543550"/>
              <a:gd name="connsiteY63" fmla="*/ 840359 h 849248"/>
              <a:gd name="connsiteX64" fmla="*/ 5220461 w 5543550"/>
              <a:gd name="connsiteY64" fmla="*/ 833627 h 849248"/>
              <a:gd name="connsiteX65" fmla="*/ 5305425 w 5543550"/>
              <a:gd name="connsiteY65" fmla="*/ 824737 h 849248"/>
              <a:gd name="connsiteX66" fmla="*/ 5386196 w 5543550"/>
              <a:gd name="connsiteY66" fmla="*/ 815848 h 849248"/>
              <a:gd name="connsiteX67" fmla="*/ 5466968 w 5543550"/>
              <a:gd name="connsiteY67" fmla="*/ 806957 h 849248"/>
              <a:gd name="connsiteX68" fmla="*/ 5543550 w 5543550"/>
              <a:gd name="connsiteY68" fmla="*/ 795781 h 84924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  <a:cxn ang="68">
                <a:pos x="connsiteX68" y="connsiteY68"/>
              </a:cxn>
            </a:cxnLst>
            <a:rect l="l" t="t" r="r" b="b"/>
            <a:pathLst>
              <a:path w="5543550" h="849248">
                <a:moveTo>
                  <a:pt x="5543550" y="795781"/>
                </a:moveTo>
                <a:lnTo>
                  <a:pt x="5543550" y="795781"/>
                </a:lnTo>
                <a:lnTo>
                  <a:pt x="5422392" y="780160"/>
                </a:lnTo>
                <a:lnTo>
                  <a:pt x="5297043" y="764540"/>
                </a:lnTo>
                <a:lnTo>
                  <a:pt x="5035550" y="726693"/>
                </a:lnTo>
                <a:lnTo>
                  <a:pt x="4759197" y="679831"/>
                </a:lnTo>
                <a:lnTo>
                  <a:pt x="4467986" y="628523"/>
                </a:lnTo>
                <a:lnTo>
                  <a:pt x="4159757" y="566165"/>
                </a:lnTo>
                <a:lnTo>
                  <a:pt x="3834510" y="497077"/>
                </a:lnTo>
                <a:lnTo>
                  <a:pt x="3492372" y="416813"/>
                </a:lnTo>
                <a:lnTo>
                  <a:pt x="3131058" y="329818"/>
                </a:lnTo>
                <a:lnTo>
                  <a:pt x="2988564" y="296418"/>
                </a:lnTo>
                <a:lnTo>
                  <a:pt x="2850388" y="263016"/>
                </a:lnTo>
                <a:lnTo>
                  <a:pt x="2716529" y="234060"/>
                </a:lnTo>
                <a:lnTo>
                  <a:pt x="2582545" y="204977"/>
                </a:lnTo>
                <a:lnTo>
                  <a:pt x="2452878" y="180466"/>
                </a:lnTo>
                <a:lnTo>
                  <a:pt x="2327528" y="155956"/>
                </a:lnTo>
                <a:lnTo>
                  <a:pt x="2204211" y="133731"/>
                </a:lnTo>
                <a:lnTo>
                  <a:pt x="2083053" y="113665"/>
                </a:lnTo>
                <a:lnTo>
                  <a:pt x="1966214" y="95757"/>
                </a:lnTo>
                <a:lnTo>
                  <a:pt x="1849246" y="80136"/>
                </a:lnTo>
                <a:lnTo>
                  <a:pt x="1628266" y="51180"/>
                </a:lnTo>
                <a:lnTo>
                  <a:pt x="1417828" y="31115"/>
                </a:lnTo>
                <a:lnTo>
                  <a:pt x="1220089" y="15493"/>
                </a:lnTo>
                <a:lnTo>
                  <a:pt x="1030859" y="4444"/>
                </a:lnTo>
                <a:lnTo>
                  <a:pt x="852423" y="0"/>
                </a:lnTo>
                <a:lnTo>
                  <a:pt x="684403" y="0"/>
                </a:lnTo>
                <a:lnTo>
                  <a:pt x="527176" y="4444"/>
                </a:lnTo>
                <a:lnTo>
                  <a:pt x="380492" y="11048"/>
                </a:lnTo>
                <a:lnTo>
                  <a:pt x="244475" y="22225"/>
                </a:lnTo>
                <a:lnTo>
                  <a:pt x="116967" y="35559"/>
                </a:lnTo>
                <a:lnTo>
                  <a:pt x="0" y="53466"/>
                </a:lnTo>
                <a:lnTo>
                  <a:pt x="163702" y="73532"/>
                </a:lnTo>
                <a:lnTo>
                  <a:pt x="333755" y="95757"/>
                </a:lnTo>
                <a:lnTo>
                  <a:pt x="510158" y="124713"/>
                </a:lnTo>
                <a:lnTo>
                  <a:pt x="692911" y="155956"/>
                </a:lnTo>
                <a:lnTo>
                  <a:pt x="882141" y="193929"/>
                </a:lnTo>
                <a:lnTo>
                  <a:pt x="1077721" y="234060"/>
                </a:lnTo>
                <a:lnTo>
                  <a:pt x="1281684" y="278637"/>
                </a:lnTo>
                <a:lnTo>
                  <a:pt x="1490090" y="329818"/>
                </a:lnTo>
                <a:lnTo>
                  <a:pt x="1866265" y="421259"/>
                </a:lnTo>
                <a:lnTo>
                  <a:pt x="2223389" y="501523"/>
                </a:lnTo>
                <a:lnTo>
                  <a:pt x="2559177" y="575056"/>
                </a:lnTo>
                <a:lnTo>
                  <a:pt x="2722879" y="606298"/>
                </a:lnTo>
                <a:lnTo>
                  <a:pt x="2878073" y="637540"/>
                </a:lnTo>
                <a:lnTo>
                  <a:pt x="3031109" y="666495"/>
                </a:lnTo>
                <a:lnTo>
                  <a:pt x="3179826" y="691006"/>
                </a:lnTo>
                <a:lnTo>
                  <a:pt x="3324478" y="715518"/>
                </a:lnTo>
                <a:lnTo>
                  <a:pt x="3464686" y="737743"/>
                </a:lnTo>
                <a:lnTo>
                  <a:pt x="3600703" y="755649"/>
                </a:lnTo>
                <a:lnTo>
                  <a:pt x="3732529" y="773429"/>
                </a:lnTo>
                <a:lnTo>
                  <a:pt x="3860038" y="789051"/>
                </a:lnTo>
                <a:lnTo>
                  <a:pt x="3985514" y="804671"/>
                </a:lnTo>
                <a:lnTo>
                  <a:pt x="4106671" y="815848"/>
                </a:lnTo>
                <a:lnTo>
                  <a:pt x="4223511" y="824737"/>
                </a:lnTo>
                <a:lnTo>
                  <a:pt x="4336160" y="833627"/>
                </a:lnTo>
                <a:lnTo>
                  <a:pt x="4446778" y="840359"/>
                </a:lnTo>
                <a:lnTo>
                  <a:pt x="4555108" y="844804"/>
                </a:lnTo>
                <a:lnTo>
                  <a:pt x="4659248" y="849248"/>
                </a:lnTo>
                <a:lnTo>
                  <a:pt x="4759197" y="849248"/>
                </a:lnTo>
                <a:lnTo>
                  <a:pt x="4856988" y="849248"/>
                </a:lnTo>
                <a:lnTo>
                  <a:pt x="4952618" y="846962"/>
                </a:lnTo>
                <a:lnTo>
                  <a:pt x="5044058" y="844804"/>
                </a:lnTo>
                <a:lnTo>
                  <a:pt x="5133340" y="840359"/>
                </a:lnTo>
                <a:lnTo>
                  <a:pt x="5220461" y="833627"/>
                </a:lnTo>
                <a:lnTo>
                  <a:pt x="5305425" y="824737"/>
                </a:lnTo>
                <a:lnTo>
                  <a:pt x="5386196" y="815848"/>
                </a:lnTo>
                <a:lnTo>
                  <a:pt x="5466968" y="806957"/>
                </a:lnTo>
                <a:lnTo>
                  <a:pt x="5543550" y="795781"/>
                </a:lnTo>
              </a:path>
            </a:pathLst>
          </a:custGeom>
          <a:solidFill>
            <a:srgbClr val="F5F7F7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3"/>
          <p:cNvSpPr/>
          <p:nvPr/>
        </p:nvSpPr>
        <p:spPr>
          <a:xfrm>
            <a:off x="2822575" y="736600"/>
            <a:ext cx="5480050" cy="787400"/>
          </a:xfrm>
          <a:custGeom>
            <a:avLst/>
            <a:gdLst>
              <a:gd name="connsiteX0" fmla="*/ 6350 w 5480050"/>
              <a:gd name="connsiteY0" fmla="*/ 84455 h 787400"/>
              <a:gd name="connsiteX1" fmla="*/ 6350 w 5480050"/>
              <a:gd name="connsiteY1" fmla="*/ 84455 h 787400"/>
              <a:gd name="connsiteX2" fmla="*/ 25526 w 5480050"/>
              <a:gd name="connsiteY2" fmla="*/ 80010 h 787400"/>
              <a:gd name="connsiteX3" fmla="*/ 82930 w 5480050"/>
              <a:gd name="connsiteY3" fmla="*/ 68833 h 787400"/>
              <a:gd name="connsiteX4" fmla="*/ 180720 w 5480050"/>
              <a:gd name="connsiteY4" fmla="*/ 53212 h 787400"/>
              <a:gd name="connsiteX5" fmla="*/ 244475 w 5480050"/>
              <a:gd name="connsiteY5" fmla="*/ 44323 h 787400"/>
              <a:gd name="connsiteX6" fmla="*/ 318770 w 5480050"/>
              <a:gd name="connsiteY6" fmla="*/ 35433 h 787400"/>
              <a:gd name="connsiteX7" fmla="*/ 401701 w 5480050"/>
              <a:gd name="connsiteY7" fmla="*/ 28701 h 787400"/>
              <a:gd name="connsiteX8" fmla="*/ 497332 w 5480050"/>
              <a:gd name="connsiteY8" fmla="*/ 21970 h 787400"/>
              <a:gd name="connsiteX9" fmla="*/ 601598 w 5480050"/>
              <a:gd name="connsiteY9" fmla="*/ 15240 h 787400"/>
              <a:gd name="connsiteX10" fmla="*/ 718439 w 5480050"/>
              <a:gd name="connsiteY10" fmla="*/ 10794 h 787400"/>
              <a:gd name="connsiteX11" fmla="*/ 845946 w 5480050"/>
              <a:gd name="connsiteY11" fmla="*/ 8636 h 787400"/>
              <a:gd name="connsiteX12" fmla="*/ 984122 w 5480050"/>
              <a:gd name="connsiteY12" fmla="*/ 6350 h 787400"/>
              <a:gd name="connsiteX13" fmla="*/ 1132966 w 5480050"/>
              <a:gd name="connsiteY13" fmla="*/ 8636 h 787400"/>
              <a:gd name="connsiteX14" fmla="*/ 1292352 w 5480050"/>
              <a:gd name="connsiteY14" fmla="*/ 13080 h 787400"/>
              <a:gd name="connsiteX15" fmla="*/ 1464564 w 5480050"/>
              <a:gd name="connsiteY15" fmla="*/ 21970 h 787400"/>
              <a:gd name="connsiteX16" fmla="*/ 1647444 w 5480050"/>
              <a:gd name="connsiteY16" fmla="*/ 33147 h 787400"/>
              <a:gd name="connsiteX17" fmla="*/ 1840865 w 5480050"/>
              <a:gd name="connsiteY17" fmla="*/ 51054 h 787400"/>
              <a:gd name="connsiteX18" fmla="*/ 2046985 w 5480050"/>
              <a:gd name="connsiteY18" fmla="*/ 71119 h 787400"/>
              <a:gd name="connsiteX19" fmla="*/ 2265934 w 5480050"/>
              <a:gd name="connsiteY19" fmla="*/ 95630 h 787400"/>
              <a:gd name="connsiteX20" fmla="*/ 2495550 w 5480050"/>
              <a:gd name="connsiteY20" fmla="*/ 124713 h 787400"/>
              <a:gd name="connsiteX21" fmla="*/ 2737865 w 5480050"/>
              <a:gd name="connsiteY21" fmla="*/ 160400 h 787400"/>
              <a:gd name="connsiteX22" fmla="*/ 2990850 w 5480050"/>
              <a:gd name="connsiteY22" fmla="*/ 200533 h 787400"/>
              <a:gd name="connsiteX23" fmla="*/ 3256534 w 5480050"/>
              <a:gd name="connsiteY23" fmla="*/ 247522 h 787400"/>
              <a:gd name="connsiteX24" fmla="*/ 3535045 w 5480050"/>
              <a:gd name="connsiteY24" fmla="*/ 303275 h 787400"/>
              <a:gd name="connsiteX25" fmla="*/ 3826256 w 5480050"/>
              <a:gd name="connsiteY25" fmla="*/ 363600 h 787400"/>
              <a:gd name="connsiteX26" fmla="*/ 4130293 w 5480050"/>
              <a:gd name="connsiteY26" fmla="*/ 430530 h 787400"/>
              <a:gd name="connsiteX27" fmla="*/ 4447031 w 5480050"/>
              <a:gd name="connsiteY27" fmla="*/ 506475 h 787400"/>
              <a:gd name="connsiteX28" fmla="*/ 4776469 w 5480050"/>
              <a:gd name="connsiteY28" fmla="*/ 589025 h 787400"/>
              <a:gd name="connsiteX29" fmla="*/ 5118734 w 5480050"/>
              <a:gd name="connsiteY29" fmla="*/ 680592 h 787400"/>
              <a:gd name="connsiteX30" fmla="*/ 5473700 w 5480050"/>
              <a:gd name="connsiteY30" fmla="*/ 781050 h 787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</a:cxnLst>
            <a:rect l="l" t="t" r="r" b="b"/>
            <a:pathLst>
              <a:path w="5480050" h="787400">
                <a:moveTo>
                  <a:pt x="6350" y="84455"/>
                </a:moveTo>
                <a:lnTo>
                  <a:pt x="6350" y="84455"/>
                </a:lnTo>
                <a:lnTo>
                  <a:pt x="25526" y="80010"/>
                </a:lnTo>
                <a:lnTo>
                  <a:pt x="82930" y="68833"/>
                </a:lnTo>
                <a:lnTo>
                  <a:pt x="180720" y="53212"/>
                </a:lnTo>
                <a:lnTo>
                  <a:pt x="244475" y="44323"/>
                </a:lnTo>
                <a:lnTo>
                  <a:pt x="318770" y="35433"/>
                </a:lnTo>
                <a:lnTo>
                  <a:pt x="401701" y="28701"/>
                </a:lnTo>
                <a:lnTo>
                  <a:pt x="497332" y="21970"/>
                </a:lnTo>
                <a:lnTo>
                  <a:pt x="601598" y="15240"/>
                </a:lnTo>
                <a:lnTo>
                  <a:pt x="718439" y="10794"/>
                </a:lnTo>
                <a:lnTo>
                  <a:pt x="845946" y="8636"/>
                </a:lnTo>
                <a:lnTo>
                  <a:pt x="984122" y="6350"/>
                </a:lnTo>
                <a:lnTo>
                  <a:pt x="1132966" y="8636"/>
                </a:lnTo>
                <a:lnTo>
                  <a:pt x="1292352" y="13080"/>
                </a:lnTo>
                <a:lnTo>
                  <a:pt x="1464564" y="21970"/>
                </a:lnTo>
                <a:lnTo>
                  <a:pt x="1647444" y="33147"/>
                </a:lnTo>
                <a:lnTo>
                  <a:pt x="1840865" y="51054"/>
                </a:lnTo>
                <a:lnTo>
                  <a:pt x="2046985" y="71119"/>
                </a:lnTo>
                <a:lnTo>
                  <a:pt x="2265934" y="95630"/>
                </a:lnTo>
                <a:lnTo>
                  <a:pt x="2495550" y="124713"/>
                </a:lnTo>
                <a:lnTo>
                  <a:pt x="2737865" y="160400"/>
                </a:lnTo>
                <a:lnTo>
                  <a:pt x="2990850" y="200533"/>
                </a:lnTo>
                <a:lnTo>
                  <a:pt x="3256534" y="247522"/>
                </a:lnTo>
                <a:lnTo>
                  <a:pt x="3535045" y="303275"/>
                </a:lnTo>
                <a:lnTo>
                  <a:pt x="3826256" y="363600"/>
                </a:lnTo>
                <a:lnTo>
                  <a:pt x="4130293" y="430530"/>
                </a:lnTo>
                <a:lnTo>
                  <a:pt x="4447031" y="506475"/>
                </a:lnTo>
                <a:lnTo>
                  <a:pt x="4776469" y="589025"/>
                </a:lnTo>
                <a:lnTo>
                  <a:pt x="5118734" y="680592"/>
                </a:lnTo>
                <a:lnTo>
                  <a:pt x="5473700" y="781050"/>
                </a:lnTo>
              </a:path>
            </a:pathLst>
          </a:custGeom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Freeform 3"/>
          <p:cNvSpPr/>
          <p:nvPr/>
        </p:nvSpPr>
        <p:spPr>
          <a:xfrm>
            <a:off x="5602351" y="723900"/>
            <a:ext cx="3321050" cy="663575"/>
          </a:xfrm>
          <a:custGeom>
            <a:avLst/>
            <a:gdLst>
              <a:gd name="connsiteX0" fmla="*/ 6350 w 3321050"/>
              <a:gd name="connsiteY0" fmla="*/ 657225 h 663575"/>
              <a:gd name="connsiteX1" fmla="*/ 6350 w 3321050"/>
              <a:gd name="connsiteY1" fmla="*/ 657225 h 663575"/>
              <a:gd name="connsiteX2" fmla="*/ 101980 w 3321050"/>
              <a:gd name="connsiteY2" fmla="*/ 630427 h 663575"/>
              <a:gd name="connsiteX3" fmla="*/ 363473 w 3321050"/>
              <a:gd name="connsiteY3" fmla="*/ 561339 h 663575"/>
              <a:gd name="connsiteX4" fmla="*/ 544195 w 3321050"/>
              <a:gd name="connsiteY4" fmla="*/ 514603 h 663575"/>
              <a:gd name="connsiteX5" fmla="*/ 752602 w 3321050"/>
              <a:gd name="connsiteY5" fmla="*/ 463296 h 663575"/>
              <a:gd name="connsiteX6" fmla="*/ 984377 w 3321050"/>
              <a:gd name="connsiteY6" fmla="*/ 407542 h 663575"/>
              <a:gd name="connsiteX7" fmla="*/ 1233042 w 3321050"/>
              <a:gd name="connsiteY7" fmla="*/ 347344 h 663575"/>
              <a:gd name="connsiteX8" fmla="*/ 1496694 w 3321050"/>
              <a:gd name="connsiteY8" fmla="*/ 289433 h 663575"/>
              <a:gd name="connsiteX9" fmla="*/ 1766823 w 3321050"/>
              <a:gd name="connsiteY9" fmla="*/ 231521 h 663575"/>
              <a:gd name="connsiteX10" fmla="*/ 2043176 w 3321050"/>
              <a:gd name="connsiteY10" fmla="*/ 177927 h 663575"/>
              <a:gd name="connsiteX11" fmla="*/ 2317495 w 3321050"/>
              <a:gd name="connsiteY11" fmla="*/ 126746 h 663575"/>
              <a:gd name="connsiteX12" fmla="*/ 2453513 w 3321050"/>
              <a:gd name="connsiteY12" fmla="*/ 104394 h 663575"/>
              <a:gd name="connsiteX13" fmla="*/ 2585339 w 3321050"/>
              <a:gd name="connsiteY13" fmla="*/ 82169 h 663575"/>
              <a:gd name="connsiteX14" fmla="*/ 2717165 w 3321050"/>
              <a:gd name="connsiteY14" fmla="*/ 64262 h 663575"/>
              <a:gd name="connsiteX15" fmla="*/ 2844800 w 3321050"/>
              <a:gd name="connsiteY15" fmla="*/ 46481 h 663575"/>
              <a:gd name="connsiteX16" fmla="*/ 2970148 w 3321050"/>
              <a:gd name="connsiteY16" fmla="*/ 33147 h 663575"/>
              <a:gd name="connsiteX17" fmla="*/ 3089275 w 3321050"/>
              <a:gd name="connsiteY17" fmla="*/ 21970 h 663575"/>
              <a:gd name="connsiteX18" fmla="*/ 3204082 w 3321050"/>
              <a:gd name="connsiteY18" fmla="*/ 13080 h 663575"/>
              <a:gd name="connsiteX19" fmla="*/ 3314700 w 3321050"/>
              <a:gd name="connsiteY19" fmla="*/ 6350 h 66357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</a:cxnLst>
            <a:rect l="l" t="t" r="r" b="b"/>
            <a:pathLst>
              <a:path w="3321050" h="663575">
                <a:moveTo>
                  <a:pt x="6350" y="657225"/>
                </a:moveTo>
                <a:lnTo>
                  <a:pt x="6350" y="657225"/>
                </a:lnTo>
                <a:lnTo>
                  <a:pt x="101980" y="630427"/>
                </a:lnTo>
                <a:lnTo>
                  <a:pt x="363473" y="561339"/>
                </a:lnTo>
                <a:lnTo>
                  <a:pt x="544195" y="514603"/>
                </a:lnTo>
                <a:lnTo>
                  <a:pt x="752602" y="463296"/>
                </a:lnTo>
                <a:lnTo>
                  <a:pt x="984377" y="407542"/>
                </a:lnTo>
                <a:lnTo>
                  <a:pt x="1233042" y="347344"/>
                </a:lnTo>
                <a:lnTo>
                  <a:pt x="1496694" y="289433"/>
                </a:lnTo>
                <a:lnTo>
                  <a:pt x="1766823" y="231521"/>
                </a:lnTo>
                <a:lnTo>
                  <a:pt x="2043176" y="177927"/>
                </a:lnTo>
                <a:lnTo>
                  <a:pt x="2317495" y="126746"/>
                </a:lnTo>
                <a:lnTo>
                  <a:pt x="2453513" y="104394"/>
                </a:lnTo>
                <a:lnTo>
                  <a:pt x="2585339" y="82169"/>
                </a:lnTo>
                <a:lnTo>
                  <a:pt x="2717165" y="64262"/>
                </a:lnTo>
                <a:lnTo>
                  <a:pt x="2844800" y="46481"/>
                </a:lnTo>
                <a:lnTo>
                  <a:pt x="2970148" y="33147"/>
                </a:lnTo>
                <a:lnTo>
                  <a:pt x="3089275" y="21970"/>
                </a:lnTo>
                <a:lnTo>
                  <a:pt x="3204082" y="13080"/>
                </a:lnTo>
                <a:lnTo>
                  <a:pt x="3314700" y="6350"/>
                </a:lnTo>
              </a:path>
            </a:pathLst>
          </a:custGeom>
          <a:ln w="127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/>
        </p:nvSpPr>
        <p:spPr>
          <a:xfrm>
            <a:off x="211137" y="714375"/>
            <a:ext cx="8723312" cy="1330325"/>
          </a:xfrm>
          <a:custGeom>
            <a:avLst/>
            <a:gdLst>
              <a:gd name="connsiteX0" fmla="*/ 8718994 w 8723312"/>
              <a:gd name="connsiteY0" fmla="*/ 571372 h 1330325"/>
              <a:gd name="connsiteX1" fmla="*/ 8718994 w 8723312"/>
              <a:gd name="connsiteY1" fmla="*/ 571372 h 1330325"/>
              <a:gd name="connsiteX2" fmla="*/ 8638222 w 8723312"/>
              <a:gd name="connsiteY2" fmla="*/ 604900 h 1330325"/>
              <a:gd name="connsiteX3" fmla="*/ 8557323 w 8723312"/>
              <a:gd name="connsiteY3" fmla="*/ 636142 h 1330325"/>
              <a:gd name="connsiteX4" fmla="*/ 8472106 w 8723312"/>
              <a:gd name="connsiteY4" fmla="*/ 665099 h 1330325"/>
              <a:gd name="connsiteX5" fmla="*/ 8384857 w 8723312"/>
              <a:gd name="connsiteY5" fmla="*/ 691896 h 1330325"/>
              <a:gd name="connsiteX6" fmla="*/ 8295449 w 8723312"/>
              <a:gd name="connsiteY6" fmla="*/ 718692 h 1330325"/>
              <a:gd name="connsiteX7" fmla="*/ 8201850 w 8723312"/>
              <a:gd name="connsiteY7" fmla="*/ 743330 h 1330325"/>
              <a:gd name="connsiteX8" fmla="*/ 8105965 w 8723312"/>
              <a:gd name="connsiteY8" fmla="*/ 763397 h 1330325"/>
              <a:gd name="connsiteX9" fmla="*/ 8005889 w 8723312"/>
              <a:gd name="connsiteY9" fmla="*/ 783463 h 1330325"/>
              <a:gd name="connsiteX10" fmla="*/ 7901622 w 8723312"/>
              <a:gd name="connsiteY10" fmla="*/ 801369 h 1330325"/>
              <a:gd name="connsiteX11" fmla="*/ 7793037 w 8723312"/>
              <a:gd name="connsiteY11" fmla="*/ 814705 h 1330325"/>
              <a:gd name="connsiteX12" fmla="*/ 7680261 w 8723312"/>
              <a:gd name="connsiteY12" fmla="*/ 828166 h 1330325"/>
              <a:gd name="connsiteX13" fmla="*/ 7563167 w 8723312"/>
              <a:gd name="connsiteY13" fmla="*/ 837057 h 1330325"/>
              <a:gd name="connsiteX14" fmla="*/ 7441882 w 8723312"/>
              <a:gd name="connsiteY14" fmla="*/ 845947 h 1330325"/>
              <a:gd name="connsiteX15" fmla="*/ 7314120 w 8723312"/>
              <a:gd name="connsiteY15" fmla="*/ 850391 h 1330325"/>
              <a:gd name="connsiteX16" fmla="*/ 7182167 w 8723312"/>
              <a:gd name="connsiteY16" fmla="*/ 850391 h 1330325"/>
              <a:gd name="connsiteX17" fmla="*/ 7043737 w 8723312"/>
              <a:gd name="connsiteY17" fmla="*/ 848233 h 1330325"/>
              <a:gd name="connsiteX18" fmla="*/ 6899084 w 8723312"/>
              <a:gd name="connsiteY18" fmla="*/ 843788 h 1330325"/>
              <a:gd name="connsiteX19" fmla="*/ 6749986 w 8723312"/>
              <a:gd name="connsiteY19" fmla="*/ 837057 h 1330325"/>
              <a:gd name="connsiteX20" fmla="*/ 6594665 w 8723312"/>
              <a:gd name="connsiteY20" fmla="*/ 825880 h 1330325"/>
              <a:gd name="connsiteX21" fmla="*/ 6430708 w 8723312"/>
              <a:gd name="connsiteY21" fmla="*/ 810260 h 1330325"/>
              <a:gd name="connsiteX22" fmla="*/ 6260401 w 8723312"/>
              <a:gd name="connsiteY22" fmla="*/ 792352 h 1330325"/>
              <a:gd name="connsiteX23" fmla="*/ 6083744 w 8723312"/>
              <a:gd name="connsiteY23" fmla="*/ 770127 h 1330325"/>
              <a:gd name="connsiteX24" fmla="*/ 5900737 w 8723312"/>
              <a:gd name="connsiteY24" fmla="*/ 745489 h 1330325"/>
              <a:gd name="connsiteX25" fmla="*/ 5709094 w 8723312"/>
              <a:gd name="connsiteY25" fmla="*/ 716533 h 1330325"/>
              <a:gd name="connsiteX26" fmla="*/ 5509069 w 8723312"/>
              <a:gd name="connsiteY26" fmla="*/ 683005 h 1330325"/>
              <a:gd name="connsiteX27" fmla="*/ 5302567 w 8723312"/>
              <a:gd name="connsiteY27" fmla="*/ 645033 h 1330325"/>
              <a:gd name="connsiteX28" fmla="*/ 5085397 w 8723312"/>
              <a:gd name="connsiteY28" fmla="*/ 602614 h 1330325"/>
              <a:gd name="connsiteX29" fmla="*/ 4861877 w 8723312"/>
              <a:gd name="connsiteY29" fmla="*/ 558038 h 1330325"/>
              <a:gd name="connsiteX30" fmla="*/ 4627689 w 8723312"/>
              <a:gd name="connsiteY30" fmla="*/ 506730 h 1330325"/>
              <a:gd name="connsiteX31" fmla="*/ 4387151 w 8723312"/>
              <a:gd name="connsiteY31" fmla="*/ 453136 h 1330325"/>
              <a:gd name="connsiteX32" fmla="*/ 4136072 w 8723312"/>
              <a:gd name="connsiteY32" fmla="*/ 395097 h 1330325"/>
              <a:gd name="connsiteX33" fmla="*/ 3874198 w 8723312"/>
              <a:gd name="connsiteY33" fmla="*/ 330327 h 1330325"/>
              <a:gd name="connsiteX34" fmla="*/ 3614483 w 8723312"/>
              <a:gd name="connsiteY34" fmla="*/ 267842 h 1330325"/>
              <a:gd name="connsiteX35" fmla="*/ 3363277 w 8723312"/>
              <a:gd name="connsiteY35" fmla="*/ 214249 h 1330325"/>
              <a:gd name="connsiteX36" fmla="*/ 3122739 w 8723312"/>
              <a:gd name="connsiteY36" fmla="*/ 165227 h 1330325"/>
              <a:gd name="connsiteX37" fmla="*/ 2892869 w 8723312"/>
              <a:gd name="connsiteY37" fmla="*/ 124967 h 1330325"/>
              <a:gd name="connsiteX38" fmla="*/ 2673667 w 8723312"/>
              <a:gd name="connsiteY38" fmla="*/ 91566 h 1330325"/>
              <a:gd name="connsiteX39" fmla="*/ 2462847 w 8723312"/>
              <a:gd name="connsiteY39" fmla="*/ 62483 h 1330325"/>
              <a:gd name="connsiteX40" fmla="*/ 2262822 w 8723312"/>
              <a:gd name="connsiteY40" fmla="*/ 40131 h 1330325"/>
              <a:gd name="connsiteX41" fmla="*/ 2073338 w 8723312"/>
              <a:gd name="connsiteY41" fmla="*/ 22351 h 1330325"/>
              <a:gd name="connsiteX42" fmla="*/ 1890204 w 8723312"/>
              <a:gd name="connsiteY42" fmla="*/ 11176 h 1330325"/>
              <a:gd name="connsiteX43" fmla="*/ 1720024 w 8723312"/>
              <a:gd name="connsiteY43" fmla="*/ 2286 h 1330325"/>
              <a:gd name="connsiteX44" fmla="*/ 1556067 w 8723312"/>
              <a:gd name="connsiteY44" fmla="*/ 0 h 1330325"/>
              <a:gd name="connsiteX45" fmla="*/ 1402778 w 8723312"/>
              <a:gd name="connsiteY45" fmla="*/ 0 h 1330325"/>
              <a:gd name="connsiteX46" fmla="*/ 1257998 w 8723312"/>
              <a:gd name="connsiteY46" fmla="*/ 4444 h 1330325"/>
              <a:gd name="connsiteX47" fmla="*/ 1121854 w 8723312"/>
              <a:gd name="connsiteY47" fmla="*/ 11176 h 1330325"/>
              <a:gd name="connsiteX48" fmla="*/ 994092 w 8723312"/>
              <a:gd name="connsiteY48" fmla="*/ 22351 h 1330325"/>
              <a:gd name="connsiteX49" fmla="*/ 874890 w 8723312"/>
              <a:gd name="connsiteY49" fmla="*/ 33527 h 1330325"/>
              <a:gd name="connsiteX50" fmla="*/ 762063 w 8723312"/>
              <a:gd name="connsiteY50" fmla="*/ 49148 h 1330325"/>
              <a:gd name="connsiteX51" fmla="*/ 659891 w 8723312"/>
              <a:gd name="connsiteY51" fmla="*/ 64769 h 1330325"/>
              <a:gd name="connsiteX52" fmla="*/ 564095 w 8723312"/>
              <a:gd name="connsiteY52" fmla="*/ 82550 h 1330325"/>
              <a:gd name="connsiteX53" fmla="*/ 478955 w 8723312"/>
              <a:gd name="connsiteY53" fmla="*/ 102616 h 1330325"/>
              <a:gd name="connsiteX54" fmla="*/ 398068 w 8723312"/>
              <a:gd name="connsiteY54" fmla="*/ 120522 h 1330325"/>
              <a:gd name="connsiteX55" fmla="*/ 327812 w 8723312"/>
              <a:gd name="connsiteY55" fmla="*/ 140588 h 1330325"/>
              <a:gd name="connsiteX56" fmla="*/ 263956 w 8723312"/>
              <a:gd name="connsiteY56" fmla="*/ 160655 h 1330325"/>
              <a:gd name="connsiteX57" fmla="*/ 206476 w 8723312"/>
              <a:gd name="connsiteY57" fmla="*/ 178561 h 1330325"/>
              <a:gd name="connsiteX58" fmla="*/ 157518 w 8723312"/>
              <a:gd name="connsiteY58" fmla="*/ 196469 h 1330325"/>
              <a:gd name="connsiteX59" fmla="*/ 114947 w 8723312"/>
              <a:gd name="connsiteY59" fmla="*/ 214249 h 1330325"/>
              <a:gd name="connsiteX60" fmla="*/ 51092 w 8723312"/>
              <a:gd name="connsiteY60" fmla="*/ 241046 h 1330325"/>
              <a:gd name="connsiteX61" fmla="*/ 12776 w 8723312"/>
              <a:gd name="connsiteY61" fmla="*/ 261111 h 1330325"/>
              <a:gd name="connsiteX62" fmla="*/ 0 w 8723312"/>
              <a:gd name="connsiteY62" fmla="*/ 267842 h 1330325"/>
              <a:gd name="connsiteX63" fmla="*/ 0 w 8723312"/>
              <a:gd name="connsiteY63" fmla="*/ 1330325 h 1330325"/>
              <a:gd name="connsiteX64" fmla="*/ 8718994 w 8723312"/>
              <a:gd name="connsiteY64" fmla="*/ 1330325 h 1330325"/>
              <a:gd name="connsiteX65" fmla="*/ 8723312 w 8723312"/>
              <a:gd name="connsiteY65" fmla="*/ 1323594 h 1330325"/>
              <a:gd name="connsiteX66" fmla="*/ 8723312 w 8723312"/>
              <a:gd name="connsiteY66" fmla="*/ 569213 h 1330325"/>
              <a:gd name="connsiteX67" fmla="*/ 8718994 w 8723312"/>
              <a:gd name="connsiteY67" fmla="*/ 571372 h 133032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  <a:cxn ang="26">
                <a:pos x="connsiteX26" y="connsiteY26"/>
              </a:cxn>
              <a:cxn ang="27">
                <a:pos x="connsiteX27" y="connsiteY27"/>
              </a:cxn>
              <a:cxn ang="28">
                <a:pos x="connsiteX28" y="connsiteY28"/>
              </a:cxn>
              <a:cxn ang="29">
                <a:pos x="connsiteX29" y="connsiteY29"/>
              </a:cxn>
              <a:cxn ang="30">
                <a:pos x="connsiteX30" y="connsiteY30"/>
              </a:cxn>
              <a:cxn ang="31">
                <a:pos x="connsiteX31" y="connsiteY31"/>
              </a:cxn>
              <a:cxn ang="32">
                <a:pos x="connsiteX32" y="connsiteY32"/>
              </a:cxn>
              <a:cxn ang="33">
                <a:pos x="connsiteX33" y="connsiteY33"/>
              </a:cxn>
              <a:cxn ang="34">
                <a:pos x="connsiteX34" y="connsiteY34"/>
              </a:cxn>
              <a:cxn ang="35">
                <a:pos x="connsiteX35" y="connsiteY35"/>
              </a:cxn>
              <a:cxn ang="36">
                <a:pos x="connsiteX36" y="connsiteY36"/>
              </a:cxn>
              <a:cxn ang="37">
                <a:pos x="connsiteX37" y="connsiteY37"/>
              </a:cxn>
              <a:cxn ang="38">
                <a:pos x="connsiteX38" y="connsiteY38"/>
              </a:cxn>
              <a:cxn ang="39">
                <a:pos x="connsiteX39" y="connsiteY39"/>
              </a:cxn>
              <a:cxn ang="40">
                <a:pos x="connsiteX40" y="connsiteY40"/>
              </a:cxn>
              <a:cxn ang="41">
                <a:pos x="connsiteX41" y="connsiteY41"/>
              </a:cxn>
              <a:cxn ang="42">
                <a:pos x="connsiteX42" y="connsiteY42"/>
              </a:cxn>
              <a:cxn ang="43">
                <a:pos x="connsiteX43" y="connsiteY43"/>
              </a:cxn>
              <a:cxn ang="44">
                <a:pos x="connsiteX44" y="connsiteY44"/>
              </a:cxn>
              <a:cxn ang="45">
                <a:pos x="connsiteX45" y="connsiteY45"/>
              </a:cxn>
              <a:cxn ang="46">
                <a:pos x="connsiteX46" y="connsiteY46"/>
              </a:cxn>
              <a:cxn ang="47">
                <a:pos x="connsiteX47" y="connsiteY47"/>
              </a:cxn>
              <a:cxn ang="48">
                <a:pos x="connsiteX48" y="connsiteY48"/>
              </a:cxn>
              <a:cxn ang="49">
                <a:pos x="connsiteX49" y="connsiteY49"/>
              </a:cxn>
              <a:cxn ang="50">
                <a:pos x="connsiteX50" y="connsiteY50"/>
              </a:cxn>
              <a:cxn ang="51">
                <a:pos x="connsiteX51" y="connsiteY51"/>
              </a:cxn>
              <a:cxn ang="52">
                <a:pos x="connsiteX52" y="connsiteY52"/>
              </a:cxn>
              <a:cxn ang="53">
                <a:pos x="connsiteX53" y="connsiteY53"/>
              </a:cxn>
              <a:cxn ang="54">
                <a:pos x="connsiteX54" y="connsiteY54"/>
              </a:cxn>
              <a:cxn ang="55">
                <a:pos x="connsiteX55" y="connsiteY55"/>
              </a:cxn>
              <a:cxn ang="56">
                <a:pos x="connsiteX56" y="connsiteY56"/>
              </a:cxn>
              <a:cxn ang="57">
                <a:pos x="connsiteX57" y="connsiteY57"/>
              </a:cxn>
              <a:cxn ang="58">
                <a:pos x="connsiteX58" y="connsiteY58"/>
              </a:cxn>
              <a:cxn ang="59">
                <a:pos x="connsiteX59" y="connsiteY59"/>
              </a:cxn>
              <a:cxn ang="60">
                <a:pos x="connsiteX60" y="connsiteY60"/>
              </a:cxn>
              <a:cxn ang="61">
                <a:pos x="connsiteX61" y="connsiteY61"/>
              </a:cxn>
              <a:cxn ang="62">
                <a:pos x="connsiteX62" y="connsiteY62"/>
              </a:cxn>
              <a:cxn ang="63">
                <a:pos x="connsiteX63" y="connsiteY63"/>
              </a:cxn>
              <a:cxn ang="64">
                <a:pos x="connsiteX64" y="connsiteY64"/>
              </a:cxn>
              <a:cxn ang="65">
                <a:pos x="connsiteX65" y="connsiteY65"/>
              </a:cxn>
              <a:cxn ang="66">
                <a:pos x="connsiteX66" y="connsiteY66"/>
              </a:cxn>
              <a:cxn ang="67">
                <a:pos x="connsiteX67" y="connsiteY67"/>
              </a:cxn>
            </a:cxnLst>
            <a:rect l="l" t="t" r="r" b="b"/>
            <a:pathLst>
              <a:path w="8723312" h="1330325">
                <a:moveTo>
                  <a:pt x="8718994" y="571372"/>
                </a:moveTo>
                <a:lnTo>
                  <a:pt x="8718994" y="571372"/>
                </a:lnTo>
                <a:lnTo>
                  <a:pt x="8638222" y="604900"/>
                </a:lnTo>
                <a:lnTo>
                  <a:pt x="8557323" y="636142"/>
                </a:lnTo>
                <a:lnTo>
                  <a:pt x="8472106" y="665099"/>
                </a:lnTo>
                <a:lnTo>
                  <a:pt x="8384857" y="691896"/>
                </a:lnTo>
                <a:lnTo>
                  <a:pt x="8295449" y="718692"/>
                </a:lnTo>
                <a:lnTo>
                  <a:pt x="8201850" y="743330"/>
                </a:lnTo>
                <a:lnTo>
                  <a:pt x="8105965" y="763397"/>
                </a:lnTo>
                <a:lnTo>
                  <a:pt x="8005889" y="783463"/>
                </a:lnTo>
                <a:lnTo>
                  <a:pt x="7901622" y="801369"/>
                </a:lnTo>
                <a:lnTo>
                  <a:pt x="7793037" y="814705"/>
                </a:lnTo>
                <a:lnTo>
                  <a:pt x="7680261" y="828166"/>
                </a:lnTo>
                <a:lnTo>
                  <a:pt x="7563167" y="837057"/>
                </a:lnTo>
                <a:lnTo>
                  <a:pt x="7441882" y="845947"/>
                </a:lnTo>
                <a:lnTo>
                  <a:pt x="7314120" y="850391"/>
                </a:lnTo>
                <a:lnTo>
                  <a:pt x="7182167" y="850391"/>
                </a:lnTo>
                <a:lnTo>
                  <a:pt x="7043737" y="848233"/>
                </a:lnTo>
                <a:lnTo>
                  <a:pt x="6899084" y="843788"/>
                </a:lnTo>
                <a:lnTo>
                  <a:pt x="6749986" y="837057"/>
                </a:lnTo>
                <a:lnTo>
                  <a:pt x="6594665" y="825880"/>
                </a:lnTo>
                <a:lnTo>
                  <a:pt x="6430708" y="810260"/>
                </a:lnTo>
                <a:lnTo>
                  <a:pt x="6260401" y="792352"/>
                </a:lnTo>
                <a:lnTo>
                  <a:pt x="6083744" y="770127"/>
                </a:lnTo>
                <a:lnTo>
                  <a:pt x="5900737" y="745489"/>
                </a:lnTo>
                <a:lnTo>
                  <a:pt x="5709094" y="716533"/>
                </a:lnTo>
                <a:lnTo>
                  <a:pt x="5509069" y="683005"/>
                </a:lnTo>
                <a:lnTo>
                  <a:pt x="5302567" y="645033"/>
                </a:lnTo>
                <a:lnTo>
                  <a:pt x="5085397" y="602614"/>
                </a:lnTo>
                <a:lnTo>
                  <a:pt x="4861877" y="558038"/>
                </a:lnTo>
                <a:lnTo>
                  <a:pt x="4627689" y="506730"/>
                </a:lnTo>
                <a:lnTo>
                  <a:pt x="4387151" y="453136"/>
                </a:lnTo>
                <a:lnTo>
                  <a:pt x="4136072" y="395097"/>
                </a:lnTo>
                <a:lnTo>
                  <a:pt x="3874198" y="330327"/>
                </a:lnTo>
                <a:lnTo>
                  <a:pt x="3614483" y="267842"/>
                </a:lnTo>
                <a:lnTo>
                  <a:pt x="3363277" y="214249"/>
                </a:lnTo>
                <a:lnTo>
                  <a:pt x="3122739" y="165227"/>
                </a:lnTo>
                <a:lnTo>
                  <a:pt x="2892869" y="124967"/>
                </a:lnTo>
                <a:lnTo>
                  <a:pt x="2673667" y="91566"/>
                </a:lnTo>
                <a:lnTo>
                  <a:pt x="2462847" y="62483"/>
                </a:lnTo>
                <a:lnTo>
                  <a:pt x="2262822" y="40131"/>
                </a:lnTo>
                <a:lnTo>
                  <a:pt x="2073338" y="22351"/>
                </a:lnTo>
                <a:lnTo>
                  <a:pt x="1890204" y="11176"/>
                </a:lnTo>
                <a:lnTo>
                  <a:pt x="1720024" y="2286"/>
                </a:lnTo>
                <a:lnTo>
                  <a:pt x="1556067" y="0"/>
                </a:lnTo>
                <a:lnTo>
                  <a:pt x="1402778" y="0"/>
                </a:lnTo>
                <a:lnTo>
                  <a:pt x="1257998" y="4444"/>
                </a:lnTo>
                <a:lnTo>
                  <a:pt x="1121854" y="11176"/>
                </a:lnTo>
                <a:lnTo>
                  <a:pt x="994092" y="22351"/>
                </a:lnTo>
                <a:lnTo>
                  <a:pt x="874890" y="33527"/>
                </a:lnTo>
                <a:lnTo>
                  <a:pt x="762063" y="49148"/>
                </a:lnTo>
                <a:lnTo>
                  <a:pt x="659891" y="64769"/>
                </a:lnTo>
                <a:lnTo>
                  <a:pt x="564095" y="82550"/>
                </a:lnTo>
                <a:lnTo>
                  <a:pt x="478955" y="102616"/>
                </a:lnTo>
                <a:lnTo>
                  <a:pt x="398068" y="120522"/>
                </a:lnTo>
                <a:lnTo>
                  <a:pt x="327812" y="140588"/>
                </a:lnTo>
                <a:lnTo>
                  <a:pt x="263956" y="160655"/>
                </a:lnTo>
                <a:lnTo>
                  <a:pt x="206476" y="178561"/>
                </a:lnTo>
                <a:lnTo>
                  <a:pt x="157518" y="196469"/>
                </a:lnTo>
                <a:lnTo>
                  <a:pt x="114947" y="214249"/>
                </a:lnTo>
                <a:lnTo>
                  <a:pt x="51092" y="241046"/>
                </a:lnTo>
                <a:lnTo>
                  <a:pt x="12776" y="261111"/>
                </a:lnTo>
                <a:lnTo>
                  <a:pt x="0" y="267842"/>
                </a:lnTo>
                <a:lnTo>
                  <a:pt x="0" y="1330325"/>
                </a:lnTo>
                <a:lnTo>
                  <a:pt x="8718994" y="1330325"/>
                </a:lnTo>
                <a:lnTo>
                  <a:pt x="8723312" y="1323594"/>
                </a:lnTo>
                <a:lnTo>
                  <a:pt x="8723312" y="569213"/>
                </a:lnTo>
                <a:lnTo>
                  <a:pt x="8718994" y="571372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962" y="162718"/>
            <a:ext cx="8055662" cy="1147764"/>
          </a:xfrm>
          <a:prstGeom prst="rect">
            <a:avLst/>
          </a:prstGeom>
          <a:noFill/>
        </p:spPr>
      </p:pic>
      <p:sp>
        <p:nvSpPr>
          <p:cNvPr id="9" name="TextBox 1"/>
          <p:cNvSpPr txBox="1"/>
          <p:nvPr/>
        </p:nvSpPr>
        <p:spPr>
          <a:xfrm>
            <a:off x="686982" y="1371186"/>
            <a:ext cx="7913642" cy="467820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2100"/>
              </a:lnSpc>
              <a:tabLst>
                <a:tab pos="241300" algn="l"/>
              </a:tabLst>
            </a:pPr>
            <a:r>
              <a:rPr lang="en-US" altLang="zh-CN" b="1" dirty="0"/>
              <a:t>INTEGRANTES:</a:t>
            </a:r>
          </a:p>
          <a:p>
            <a:pPr marL="285750" indent="-285750">
              <a:lnSpc>
                <a:spcPts val="2100"/>
              </a:lnSpc>
              <a:buFont typeface="Wingdings" panose="05000000000000000000" pitchFamily="2" charset="2"/>
              <a:buChar char="ü"/>
              <a:tabLst>
                <a:tab pos="241300" algn="l"/>
              </a:tabLst>
            </a:pPr>
            <a:r>
              <a:rPr lang="en-US" altLang="zh-CN" dirty="0"/>
              <a:t>1 </a:t>
            </a:r>
            <a:r>
              <a:rPr lang="en-US" altLang="zh-CN" dirty="0" err="1"/>
              <a:t>Integrante</a:t>
            </a:r>
            <a:r>
              <a:rPr lang="en-US" altLang="zh-CN" dirty="0"/>
              <a:t> del </a:t>
            </a:r>
            <a:r>
              <a:rPr lang="en-US" altLang="zh-CN" dirty="0" err="1"/>
              <a:t>Equipo</a:t>
            </a:r>
            <a:r>
              <a:rPr lang="en-US" altLang="zh-CN" dirty="0"/>
              <a:t> </a:t>
            </a:r>
            <a:r>
              <a:rPr lang="en-US" altLang="zh-CN" dirty="0" err="1"/>
              <a:t>Directivo</a:t>
            </a:r>
            <a:endParaRPr lang="en-US" altLang="zh-CN" dirty="0"/>
          </a:p>
          <a:p>
            <a:pPr marL="285750" indent="-285750">
              <a:lnSpc>
                <a:spcPts val="2100"/>
              </a:lnSpc>
              <a:buFont typeface="Wingdings" panose="05000000000000000000" pitchFamily="2" charset="2"/>
              <a:buChar char="ü"/>
              <a:tabLst>
                <a:tab pos="241300" algn="l"/>
              </a:tabLst>
            </a:pPr>
            <a:r>
              <a:rPr lang="en-US" altLang="zh-CN" dirty="0"/>
              <a:t>1 </a:t>
            </a:r>
            <a:r>
              <a:rPr lang="en-US" altLang="zh-CN" dirty="0" err="1"/>
              <a:t>Profesor</a:t>
            </a:r>
            <a:r>
              <a:rPr lang="en-US" altLang="zh-CN" dirty="0"/>
              <a:t> de </a:t>
            </a:r>
            <a:r>
              <a:rPr lang="en-US" altLang="zh-CN" dirty="0" err="1"/>
              <a:t>Práctica</a:t>
            </a:r>
            <a:r>
              <a:rPr lang="en-US" altLang="zh-CN" dirty="0"/>
              <a:t> 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Docente</a:t>
            </a:r>
            <a:r>
              <a:rPr lang="en-US" altLang="zh-CN" dirty="0" smtClean="0"/>
              <a:t> III</a:t>
            </a:r>
            <a:endParaRPr lang="en-US" altLang="zh-CN" dirty="0"/>
          </a:p>
          <a:p>
            <a:pPr marL="285750" indent="-285750">
              <a:lnSpc>
                <a:spcPts val="2100"/>
              </a:lnSpc>
              <a:buFont typeface="Wingdings" panose="05000000000000000000" pitchFamily="2" charset="2"/>
              <a:buChar char="ü"/>
              <a:tabLst>
                <a:tab pos="241300" algn="l"/>
              </a:tabLst>
            </a:pPr>
            <a:r>
              <a:rPr lang="en-US" altLang="zh-CN" dirty="0"/>
              <a:t>1 </a:t>
            </a:r>
            <a:r>
              <a:rPr lang="en-US" altLang="zh-CN" dirty="0" err="1"/>
              <a:t>Profesor</a:t>
            </a:r>
            <a:r>
              <a:rPr lang="en-US" altLang="zh-CN" dirty="0"/>
              <a:t> del Campo de la </a:t>
            </a:r>
            <a:r>
              <a:rPr lang="en-US" altLang="zh-CN" dirty="0" err="1"/>
              <a:t>Formación</a:t>
            </a:r>
            <a:r>
              <a:rPr lang="en-US" altLang="zh-CN" dirty="0"/>
              <a:t> General</a:t>
            </a:r>
          </a:p>
          <a:p>
            <a:pPr marL="285750" indent="-285750">
              <a:lnSpc>
                <a:spcPts val="2100"/>
              </a:lnSpc>
              <a:buFont typeface="Wingdings" panose="05000000000000000000" pitchFamily="2" charset="2"/>
              <a:buChar char="ü"/>
              <a:tabLst>
                <a:tab pos="241300" algn="l"/>
              </a:tabLst>
            </a:pPr>
            <a:r>
              <a:rPr lang="en-US" altLang="zh-CN" dirty="0"/>
              <a:t>1 </a:t>
            </a:r>
            <a:r>
              <a:rPr lang="en-US" altLang="zh-CN" dirty="0" err="1"/>
              <a:t>Profesor</a:t>
            </a:r>
            <a:r>
              <a:rPr lang="en-US" altLang="zh-CN" dirty="0"/>
              <a:t> del Campo de la </a:t>
            </a:r>
            <a:r>
              <a:rPr lang="en-US" altLang="zh-CN" dirty="0" err="1"/>
              <a:t>Formación</a:t>
            </a:r>
            <a:r>
              <a:rPr lang="en-US" altLang="zh-CN" dirty="0"/>
              <a:t> </a:t>
            </a:r>
            <a:r>
              <a:rPr lang="en-US" altLang="zh-CN" dirty="0" err="1"/>
              <a:t>Específica</a:t>
            </a:r>
            <a:endParaRPr lang="en-US" altLang="zh-CN" dirty="0"/>
          </a:p>
          <a:p>
            <a:pPr>
              <a:lnSpc>
                <a:spcPts val="2100"/>
              </a:lnSpc>
              <a:tabLst>
                <a:tab pos="241300" algn="l"/>
              </a:tabLst>
            </a:pPr>
            <a:r>
              <a:rPr lang="en-US" altLang="zh-CN" dirty="0"/>
              <a:t>(se </a:t>
            </a:r>
            <a:r>
              <a:rPr lang="en-US" altLang="zh-CN" dirty="0" err="1"/>
              <a:t>aconseja</a:t>
            </a:r>
            <a:r>
              <a:rPr lang="en-US" altLang="zh-CN" dirty="0"/>
              <a:t> </a:t>
            </a:r>
            <a:r>
              <a:rPr lang="en-US" altLang="zh-CN" dirty="0" err="1"/>
              <a:t>que</a:t>
            </a:r>
            <a:r>
              <a:rPr lang="en-US" altLang="zh-CN" dirty="0"/>
              <a:t> al </a:t>
            </a:r>
            <a:r>
              <a:rPr lang="en-US" altLang="zh-CN" dirty="0" err="1"/>
              <a:t>menos</a:t>
            </a:r>
            <a:r>
              <a:rPr lang="en-US" altLang="zh-CN" dirty="0"/>
              <a:t>  </a:t>
            </a:r>
            <a:r>
              <a:rPr lang="en-US" altLang="zh-CN" dirty="0" err="1"/>
              <a:t>uno</a:t>
            </a:r>
            <a:r>
              <a:rPr lang="en-US" altLang="zh-CN" dirty="0"/>
              <a:t>  de los </a:t>
            </a:r>
            <a:r>
              <a:rPr lang="en-US" altLang="zh-CN" dirty="0" err="1"/>
              <a:t>docentes</a:t>
            </a:r>
            <a:r>
              <a:rPr lang="en-US" altLang="zh-CN" dirty="0"/>
              <a:t> sea parte del      </a:t>
            </a:r>
            <a:r>
              <a:rPr lang="en-US" altLang="zh-CN" dirty="0" err="1"/>
              <a:t>Consejo</a:t>
            </a:r>
            <a:r>
              <a:rPr lang="en-US" altLang="zh-CN" dirty="0"/>
              <a:t>   </a:t>
            </a:r>
            <a:r>
              <a:rPr lang="en-US" altLang="zh-CN" dirty="0" err="1"/>
              <a:t>Institucional</a:t>
            </a:r>
            <a:r>
              <a:rPr lang="en-US" altLang="zh-CN" dirty="0"/>
              <a:t> )</a:t>
            </a:r>
          </a:p>
          <a:p>
            <a:pPr marL="285750" indent="-285750">
              <a:lnSpc>
                <a:spcPts val="2100"/>
              </a:lnSpc>
              <a:buFont typeface="Wingdings" panose="05000000000000000000" pitchFamily="2" charset="2"/>
              <a:buChar char="ü"/>
              <a:tabLst>
                <a:tab pos="241300" algn="l"/>
              </a:tabLst>
            </a:pPr>
            <a:r>
              <a:rPr lang="en-US" altLang="zh-CN" dirty="0"/>
              <a:t>2 </a:t>
            </a:r>
            <a:r>
              <a:rPr lang="en-US" altLang="zh-CN" dirty="0" err="1"/>
              <a:t>estudiantes</a:t>
            </a:r>
            <a:r>
              <a:rPr lang="en-US" altLang="zh-CN" dirty="0"/>
              <a:t> </a:t>
            </a:r>
            <a:r>
              <a:rPr lang="en-US" altLang="zh-CN" dirty="0" err="1"/>
              <a:t>avanzados</a:t>
            </a:r>
            <a:r>
              <a:rPr lang="en-US" altLang="zh-CN" dirty="0"/>
              <a:t> (1 con </a:t>
            </a:r>
            <a:r>
              <a:rPr lang="en-US" altLang="zh-CN" dirty="0" err="1" smtClean="0"/>
              <a:t>Práctica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docente</a:t>
            </a:r>
            <a:r>
              <a:rPr lang="en-US" altLang="zh-CN" dirty="0" smtClean="0"/>
              <a:t>  </a:t>
            </a:r>
            <a:r>
              <a:rPr lang="en-US" altLang="zh-CN" dirty="0"/>
              <a:t>III </a:t>
            </a:r>
            <a:r>
              <a:rPr lang="en-US" altLang="zh-CN" dirty="0" err="1"/>
              <a:t>aprobada</a:t>
            </a:r>
            <a:r>
              <a:rPr lang="en-US" altLang="zh-CN" dirty="0"/>
              <a:t>;  y se </a:t>
            </a:r>
            <a:r>
              <a:rPr lang="en-US" altLang="zh-CN" dirty="0" err="1"/>
              <a:t>sugiere</a:t>
            </a:r>
            <a:r>
              <a:rPr lang="en-US" altLang="zh-CN" dirty="0"/>
              <a:t> </a:t>
            </a:r>
            <a:r>
              <a:rPr lang="en-US" altLang="zh-CN" dirty="0" err="1"/>
              <a:t>que</a:t>
            </a:r>
            <a:r>
              <a:rPr lang="en-US" altLang="zh-CN" dirty="0"/>
              <a:t> 1 </a:t>
            </a:r>
            <a:r>
              <a:rPr lang="en-US" altLang="zh-CN" dirty="0" err="1"/>
              <a:t>forme</a:t>
            </a:r>
            <a:r>
              <a:rPr lang="en-US" altLang="zh-CN" dirty="0"/>
              <a:t> parte del </a:t>
            </a:r>
            <a:r>
              <a:rPr lang="en-US" altLang="zh-CN" dirty="0" err="1"/>
              <a:t>Consejo</a:t>
            </a:r>
            <a:r>
              <a:rPr lang="en-US" altLang="zh-CN" dirty="0"/>
              <a:t> </a:t>
            </a:r>
            <a:r>
              <a:rPr lang="en-US" altLang="zh-CN" dirty="0" err="1"/>
              <a:t>Institucional</a:t>
            </a:r>
            <a:r>
              <a:rPr lang="en-US" altLang="zh-CN" dirty="0"/>
              <a:t> y/o </a:t>
            </a:r>
            <a:r>
              <a:rPr lang="en-US" altLang="zh-CN" dirty="0" err="1"/>
              <a:t>miembro</a:t>
            </a:r>
            <a:r>
              <a:rPr lang="en-US" altLang="zh-CN" dirty="0"/>
              <a:t> del Centro de </a:t>
            </a:r>
            <a:r>
              <a:rPr lang="en-US" altLang="zh-CN" dirty="0" err="1"/>
              <a:t>Estudiantes</a:t>
            </a:r>
            <a:r>
              <a:rPr lang="en-US" altLang="zh-CN" b="1" dirty="0"/>
              <a:t>)</a:t>
            </a:r>
          </a:p>
          <a:p>
            <a:pPr>
              <a:lnSpc>
                <a:spcPts val="2100"/>
              </a:lnSpc>
              <a:tabLst>
                <a:tab pos="241300" algn="l"/>
              </a:tabLst>
            </a:pPr>
            <a:endParaRPr lang="en-US" altLang="zh-CN" b="1" dirty="0"/>
          </a:p>
          <a:p>
            <a:r>
              <a:rPr lang="es-AR" b="1" dirty="0"/>
              <a:t>Sus principales funciones son: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AR" dirty="0"/>
              <a:t>Informar y sensibilizar a la comunidad educativa acerca de la propuesta de evaluación, su rol en este proceso y las   etapas a seguir.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AR" dirty="0"/>
              <a:t> Garantizar el desarrollo de la jornada de evaluación en el nivel institucional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AR" dirty="0"/>
              <a:t>Articular sus acciones y funciones con los  </a:t>
            </a:r>
            <a:r>
              <a:rPr lang="es-AR" dirty="0" smtClean="0"/>
              <a:t>Consejo </a:t>
            </a:r>
            <a:r>
              <a:rPr lang="es-AR" dirty="0"/>
              <a:t>I</a:t>
            </a:r>
            <a:r>
              <a:rPr lang="es-AR" dirty="0" smtClean="0"/>
              <a:t>nstitucional </a:t>
            </a:r>
            <a:endParaRPr lang="es-A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AR" dirty="0"/>
              <a:t>Convocar a diversos actores para las tareas que deberán llevarse a cabo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AR" dirty="0"/>
              <a:t> Coordinar las acciones requeridas para el desarrollo del proceso evaluativo </a:t>
            </a:r>
          </a:p>
        </p:txBody>
      </p:sp>
      <p:sp>
        <p:nvSpPr>
          <p:cNvPr id="2" name="1 Rectángulo"/>
          <p:cNvSpPr/>
          <p:nvPr/>
        </p:nvSpPr>
        <p:spPr>
          <a:xfrm>
            <a:off x="544962" y="655577"/>
            <a:ext cx="7075037" cy="472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  <a:spcBef>
                <a:spcPct val="0"/>
              </a:spcBef>
              <a:tabLst>
                <a:tab pos="241300" algn="l"/>
              </a:tabLst>
            </a:pPr>
            <a:r>
              <a:rPr lang="en-US" altLang="zh-CN" sz="4400" dirty="0" err="1"/>
              <a:t>Comisión</a:t>
            </a:r>
            <a:r>
              <a:rPr lang="en-US" altLang="zh-CN" sz="4400" dirty="0"/>
              <a:t> </a:t>
            </a:r>
            <a:r>
              <a:rPr lang="en-US" altLang="zh-CN" sz="4400" dirty="0" err="1"/>
              <a:t>I</a:t>
            </a:r>
            <a:r>
              <a:rPr lang="en-US" altLang="zh-CN" sz="4400" dirty="0" err="1" smtClean="0"/>
              <a:t>nstitucional</a:t>
            </a:r>
            <a:endParaRPr lang="en-US" altLang="zh-CN" sz="4400" dirty="0"/>
          </a:p>
        </p:txBody>
      </p:sp>
    </p:spTree>
    <p:extLst>
      <p:ext uri="{BB962C8B-B14F-4D97-AF65-F5344CB8AC3E}">
        <p14:creationId xmlns:p14="http://schemas.microsoft.com/office/powerpoint/2010/main" xmlns="" val="1818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</TotalTime>
  <Words>1117</Words>
  <Application>Microsoft Office PowerPoint</Application>
  <PresentationFormat>Presentación en pantalla (4:3)</PresentationFormat>
  <Paragraphs>234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Usuario</dc:creator>
  <cp:lastModifiedBy>Escuela</cp:lastModifiedBy>
  <cp:revision>30</cp:revision>
  <dcterms:created xsi:type="dcterms:W3CDTF">2006-08-16T00:00:00Z</dcterms:created>
  <dcterms:modified xsi:type="dcterms:W3CDTF">2014-08-13T16:18:05Z</dcterms:modified>
</cp:coreProperties>
</file>